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6" r:id="rId3"/>
    <p:sldId id="258" r:id="rId4"/>
    <p:sldId id="257" r:id="rId5"/>
    <p:sldId id="259" r:id="rId6"/>
    <p:sldId id="260" r:id="rId7"/>
    <p:sldId id="261" r:id="rId8"/>
    <p:sldId id="262" r:id="rId9"/>
    <p:sldId id="263" r:id="rId10"/>
    <p:sldId id="268" r:id="rId11"/>
    <p:sldId id="267" r:id="rId12"/>
    <p:sldId id="269" r:id="rId13"/>
    <p:sldId id="270" r:id="rId14"/>
    <p:sldId id="271" r:id="rId15"/>
    <p:sldId id="273" r:id="rId16"/>
    <p:sldId id="274" r:id="rId17"/>
    <p:sldId id="275" r:id="rId18"/>
    <p:sldId id="276" r:id="rId19"/>
    <p:sldId id="264" r:id="rId20"/>
    <p:sldId id="281" r:id="rId21"/>
    <p:sldId id="282" r:id="rId22"/>
    <p:sldId id="265" r:id="rId23"/>
    <p:sldId id="277" r:id="rId24"/>
    <p:sldId id="278" r:id="rId25"/>
    <p:sldId id="279" r:id="rId26"/>
    <p:sldId id="280" r:id="rId27"/>
    <p:sldId id="283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95" r:id="rId39"/>
    <p:sldId id="284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810917A-977D-46B2-B471-458A13742669}" v="104" dt="2019-03-08T06:03:28.44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7" d="100"/>
          <a:sy n="17" d="100"/>
        </p:scale>
        <p:origin x="38" y="9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Ooko Emmanuel" userId="3699ff1342932f2c" providerId="LiveId" clId="{8810917A-977D-46B2-B471-458A13742669}"/>
    <pc:docChg chg="undo custSel mod addSld delSld modSld sldOrd">
      <pc:chgData name="Ooko Emmanuel" userId="3699ff1342932f2c" providerId="LiveId" clId="{8810917A-977D-46B2-B471-458A13742669}" dt="2019-03-08T06:04:00.312" v="935" actId="2696"/>
      <pc:docMkLst>
        <pc:docMk/>
      </pc:docMkLst>
      <pc:sldChg chg="addSp delSp modSp mod ord setBg">
        <pc:chgData name="Ooko Emmanuel" userId="3699ff1342932f2c" providerId="LiveId" clId="{8810917A-977D-46B2-B471-458A13742669}" dt="2019-03-08T01:17:05.558" v="193" actId="26606"/>
        <pc:sldMkLst>
          <pc:docMk/>
          <pc:sldMk cId="1312679709" sldId="257"/>
        </pc:sldMkLst>
        <pc:spChg chg="del">
          <ac:chgData name="Ooko Emmanuel" userId="3699ff1342932f2c" providerId="LiveId" clId="{8810917A-977D-46B2-B471-458A13742669}" dt="2019-03-08T01:16:56.050" v="192"/>
          <ac:spMkLst>
            <pc:docMk/>
            <pc:sldMk cId="1312679709" sldId="257"/>
            <ac:spMk id="2" creationId="{AAEDA295-FF27-414B-A689-4860733CA545}"/>
          </ac:spMkLst>
        </pc:spChg>
        <pc:spChg chg="del">
          <ac:chgData name="Ooko Emmanuel" userId="3699ff1342932f2c" providerId="LiveId" clId="{8810917A-977D-46B2-B471-458A13742669}" dt="2019-03-08T01:16:56.050" v="192"/>
          <ac:spMkLst>
            <pc:docMk/>
            <pc:sldMk cId="1312679709" sldId="257"/>
            <ac:spMk id="3" creationId="{2FBFBB4C-AE4A-4628-ADAD-19EDCBEB1D30}"/>
          </ac:spMkLst>
        </pc:spChg>
        <pc:picChg chg="add mod">
          <ac:chgData name="Ooko Emmanuel" userId="3699ff1342932f2c" providerId="LiveId" clId="{8810917A-977D-46B2-B471-458A13742669}" dt="2019-03-08T01:17:05.558" v="193" actId="26606"/>
          <ac:picMkLst>
            <pc:docMk/>
            <pc:sldMk cId="1312679709" sldId="257"/>
            <ac:picMk id="4" creationId="{251FD713-56C4-4290-9940-06D8C9455989}"/>
          </ac:picMkLst>
        </pc:picChg>
      </pc:sldChg>
      <pc:sldChg chg="addSp delSp modSp mod setBg">
        <pc:chgData name="Ooko Emmanuel" userId="3699ff1342932f2c" providerId="LiveId" clId="{8810917A-977D-46B2-B471-458A13742669}" dt="2019-03-08T01:16:44.630" v="191" actId="1076"/>
        <pc:sldMkLst>
          <pc:docMk/>
          <pc:sldMk cId="32572974" sldId="258"/>
        </pc:sldMkLst>
        <pc:spChg chg="mod">
          <ac:chgData name="Ooko Emmanuel" userId="3699ff1342932f2c" providerId="LiveId" clId="{8810917A-977D-46B2-B471-458A13742669}" dt="2019-03-08T01:15:00.362" v="176" actId="26606"/>
          <ac:spMkLst>
            <pc:docMk/>
            <pc:sldMk cId="32572974" sldId="258"/>
            <ac:spMk id="2" creationId="{F51FA439-8AF4-4986-9492-8A78F59313F9}"/>
          </ac:spMkLst>
        </pc:spChg>
        <pc:spChg chg="mod">
          <ac:chgData name="Ooko Emmanuel" userId="3699ff1342932f2c" providerId="LiveId" clId="{8810917A-977D-46B2-B471-458A13742669}" dt="2019-03-08T01:16:44.630" v="191" actId="1076"/>
          <ac:spMkLst>
            <pc:docMk/>
            <pc:sldMk cId="32572974" sldId="258"/>
            <ac:spMk id="3" creationId="{3349E5B1-9AE3-481E-B009-380D2F448706}"/>
          </ac:spMkLst>
        </pc:spChg>
        <pc:spChg chg="add del">
          <ac:chgData name="Ooko Emmanuel" userId="3699ff1342932f2c" providerId="LiveId" clId="{8810917A-977D-46B2-B471-458A13742669}" dt="2019-03-08T01:15:57.759" v="185" actId="26606"/>
          <ac:spMkLst>
            <pc:docMk/>
            <pc:sldMk cId="32572974" sldId="258"/>
            <ac:spMk id="8" creationId="{3B854194-185D-494D-905C-7C7CB2E30F6E}"/>
          </ac:spMkLst>
        </pc:spChg>
        <pc:spChg chg="add del">
          <ac:chgData name="Ooko Emmanuel" userId="3699ff1342932f2c" providerId="LiveId" clId="{8810917A-977D-46B2-B471-458A13742669}" dt="2019-03-08T01:15:57.759" v="185" actId="26606"/>
          <ac:spMkLst>
            <pc:docMk/>
            <pc:sldMk cId="32572974" sldId="258"/>
            <ac:spMk id="10" creationId="{B4F5FA0D-0104-4987-8241-EFF7C85B88DE}"/>
          </ac:spMkLst>
        </pc:spChg>
        <pc:spChg chg="add">
          <ac:chgData name="Ooko Emmanuel" userId="3699ff1342932f2c" providerId="LiveId" clId="{8810917A-977D-46B2-B471-458A13742669}" dt="2019-03-08T01:15:57.759" v="185" actId="26606"/>
          <ac:spMkLst>
            <pc:docMk/>
            <pc:sldMk cId="32572974" sldId="258"/>
            <ac:spMk id="17" creationId="{B4F5FA0D-0104-4987-8241-EFF7C85B88DE}"/>
          </ac:spMkLst>
        </pc:spChg>
        <pc:picChg chg="add del">
          <ac:chgData name="Ooko Emmanuel" userId="3699ff1342932f2c" providerId="LiveId" clId="{8810917A-977D-46B2-B471-458A13742669}" dt="2019-03-08T01:15:57.759" v="185" actId="26606"/>
          <ac:picMkLst>
            <pc:docMk/>
            <pc:sldMk cId="32572974" sldId="258"/>
            <ac:picMk id="12" creationId="{2897127E-6CEF-446C-BE87-93B7C46E49D1}"/>
          </ac:picMkLst>
        </pc:picChg>
        <pc:picChg chg="add">
          <ac:chgData name="Ooko Emmanuel" userId="3699ff1342932f2c" providerId="LiveId" clId="{8810917A-977D-46B2-B471-458A13742669}" dt="2019-03-08T01:15:57.759" v="185" actId="26606"/>
          <ac:picMkLst>
            <pc:docMk/>
            <pc:sldMk cId="32572974" sldId="258"/>
            <ac:picMk id="19" creationId="{2897127E-6CEF-446C-BE87-93B7C46E49D1}"/>
          </ac:picMkLst>
        </pc:picChg>
      </pc:sldChg>
      <pc:sldChg chg="addSp delSp mod setBg">
        <pc:chgData name="Ooko Emmanuel" userId="3699ff1342932f2c" providerId="LiveId" clId="{8810917A-977D-46B2-B471-458A13742669}" dt="2019-03-08T01:23:28.858" v="210" actId="26606"/>
        <pc:sldMkLst>
          <pc:docMk/>
          <pc:sldMk cId="2327582221" sldId="259"/>
        </pc:sldMkLst>
        <pc:spChg chg="del">
          <ac:chgData name="Ooko Emmanuel" userId="3699ff1342932f2c" providerId="LiveId" clId="{8810917A-977D-46B2-B471-458A13742669}" dt="2019-03-08T01:23:28.858" v="210" actId="26606"/>
          <ac:spMkLst>
            <pc:docMk/>
            <pc:sldMk cId="2327582221" sldId="259"/>
            <ac:spMk id="2" creationId="{21FAA88B-9C83-47DF-A3A5-374EE1E23E83}"/>
          </ac:spMkLst>
        </pc:spChg>
        <pc:spChg chg="del">
          <ac:chgData name="Ooko Emmanuel" userId="3699ff1342932f2c" providerId="LiveId" clId="{8810917A-977D-46B2-B471-458A13742669}" dt="2019-03-08T01:23:28.858" v="210" actId="26606"/>
          <ac:spMkLst>
            <pc:docMk/>
            <pc:sldMk cId="2327582221" sldId="259"/>
            <ac:spMk id="3" creationId="{5DED9283-B2D5-435F-97BB-ADC199AA7CF3}"/>
          </ac:spMkLst>
        </pc:spChg>
        <pc:picChg chg="add del">
          <ac:chgData name="Ooko Emmanuel" userId="3699ff1342932f2c" providerId="LiveId" clId="{8810917A-977D-46B2-B471-458A13742669}" dt="2019-03-08T01:23:28.858" v="210" actId="26606"/>
          <ac:picMkLst>
            <pc:docMk/>
            <pc:sldMk cId="2327582221" sldId="259"/>
            <ac:picMk id="4" creationId="{0F4EFAC5-7F5F-4363-B393-BDB3DDE5DCFA}"/>
          </ac:picMkLst>
        </pc:picChg>
        <pc:picChg chg="add">
          <ac:chgData name="Ooko Emmanuel" userId="3699ff1342932f2c" providerId="LiveId" clId="{8810917A-977D-46B2-B471-458A13742669}" dt="2019-03-08T01:23:28.858" v="210" actId="26606"/>
          <ac:picMkLst>
            <pc:docMk/>
            <pc:sldMk cId="2327582221" sldId="259"/>
            <ac:picMk id="7" creationId="{0F4EFAC5-7F5F-4363-B393-BDB3DDE5DCFA}"/>
          </ac:picMkLst>
        </pc:picChg>
      </pc:sldChg>
      <pc:sldChg chg="addSp delSp modSp mod setBg">
        <pc:chgData name="Ooko Emmanuel" userId="3699ff1342932f2c" providerId="LiveId" clId="{8810917A-977D-46B2-B471-458A13742669}" dt="2019-03-08T01:32:37.042" v="284" actId="26606"/>
        <pc:sldMkLst>
          <pc:docMk/>
          <pc:sldMk cId="1252057395" sldId="260"/>
        </pc:sldMkLst>
        <pc:spChg chg="del">
          <ac:chgData name="Ooko Emmanuel" userId="3699ff1342932f2c" providerId="LiveId" clId="{8810917A-977D-46B2-B471-458A13742669}" dt="2019-03-08T01:24:39.067" v="212" actId="26606"/>
          <ac:spMkLst>
            <pc:docMk/>
            <pc:sldMk cId="1252057395" sldId="260"/>
            <ac:spMk id="2" creationId="{3C1773B6-8FD1-4321-BA57-46FDC0FDACC1}"/>
          </ac:spMkLst>
        </pc:spChg>
        <pc:spChg chg="del">
          <ac:chgData name="Ooko Emmanuel" userId="3699ff1342932f2c" providerId="LiveId" clId="{8810917A-977D-46B2-B471-458A13742669}" dt="2019-03-08T01:24:39.067" v="212" actId="26606"/>
          <ac:spMkLst>
            <pc:docMk/>
            <pc:sldMk cId="1252057395" sldId="260"/>
            <ac:spMk id="3" creationId="{B3CD1847-D676-4FD5-9DA7-B88922D1F999}"/>
          </ac:spMkLst>
        </pc:spChg>
        <pc:spChg chg="add">
          <ac:chgData name="Ooko Emmanuel" userId="3699ff1342932f2c" providerId="LiveId" clId="{8810917A-977D-46B2-B471-458A13742669}" dt="2019-03-08T01:32:37.042" v="284" actId="26606"/>
          <ac:spMkLst>
            <pc:docMk/>
            <pc:sldMk cId="1252057395" sldId="260"/>
            <ac:spMk id="12" creationId="{32BC26D8-82FB-445E-AA49-62A77D7C1EE0}"/>
          </ac:spMkLst>
        </pc:spChg>
        <pc:spChg chg="add">
          <ac:chgData name="Ooko Emmanuel" userId="3699ff1342932f2c" providerId="LiveId" clId="{8810917A-977D-46B2-B471-458A13742669}" dt="2019-03-08T01:32:37.042" v="284" actId="26606"/>
          <ac:spMkLst>
            <pc:docMk/>
            <pc:sldMk cId="1252057395" sldId="260"/>
            <ac:spMk id="14" creationId="{CB44330D-EA18-4254-AA95-EB49948539B8}"/>
          </ac:spMkLst>
        </pc:spChg>
        <pc:picChg chg="add del">
          <ac:chgData name="Ooko Emmanuel" userId="3699ff1342932f2c" providerId="LiveId" clId="{8810917A-977D-46B2-B471-458A13742669}" dt="2019-03-08T01:24:39.067" v="212" actId="26606"/>
          <ac:picMkLst>
            <pc:docMk/>
            <pc:sldMk cId="1252057395" sldId="260"/>
            <ac:picMk id="4" creationId="{6CCA7B56-49F8-4009-9DF1-5188A03946F2}"/>
          </ac:picMkLst>
        </pc:picChg>
        <pc:picChg chg="add mod">
          <ac:chgData name="Ooko Emmanuel" userId="3699ff1342932f2c" providerId="LiveId" clId="{8810917A-977D-46B2-B471-458A13742669}" dt="2019-03-08T01:32:37.042" v="284" actId="26606"/>
          <ac:picMkLst>
            <pc:docMk/>
            <pc:sldMk cId="1252057395" sldId="260"/>
            <ac:picMk id="7" creationId="{6CCA7B56-49F8-4009-9DF1-5188A03946F2}"/>
          </ac:picMkLst>
        </pc:picChg>
      </pc:sldChg>
      <pc:sldChg chg="addSp delSp modSp mod setBg">
        <pc:chgData name="Ooko Emmanuel" userId="3699ff1342932f2c" providerId="LiveId" clId="{8810917A-977D-46B2-B471-458A13742669}" dt="2019-03-08T01:25:47.058" v="215" actId="26606"/>
        <pc:sldMkLst>
          <pc:docMk/>
          <pc:sldMk cId="352920091" sldId="261"/>
        </pc:sldMkLst>
        <pc:spChg chg="del">
          <ac:chgData name="Ooko Emmanuel" userId="3699ff1342932f2c" providerId="LiveId" clId="{8810917A-977D-46B2-B471-458A13742669}" dt="2019-03-08T01:25:36.294" v="214" actId="26606"/>
          <ac:spMkLst>
            <pc:docMk/>
            <pc:sldMk cId="352920091" sldId="261"/>
            <ac:spMk id="2" creationId="{692BC5E7-971A-47E9-B565-26CCDA83B899}"/>
          </ac:spMkLst>
        </pc:spChg>
        <pc:spChg chg="del">
          <ac:chgData name="Ooko Emmanuel" userId="3699ff1342932f2c" providerId="LiveId" clId="{8810917A-977D-46B2-B471-458A13742669}" dt="2019-03-08T01:25:36.294" v="214" actId="26606"/>
          <ac:spMkLst>
            <pc:docMk/>
            <pc:sldMk cId="352920091" sldId="261"/>
            <ac:spMk id="3" creationId="{92D9D628-1385-41E8-9D20-C714F3A8E69F}"/>
          </ac:spMkLst>
        </pc:spChg>
        <pc:picChg chg="add del">
          <ac:chgData name="Ooko Emmanuel" userId="3699ff1342932f2c" providerId="LiveId" clId="{8810917A-977D-46B2-B471-458A13742669}" dt="2019-03-08T01:25:36.294" v="214" actId="26606"/>
          <ac:picMkLst>
            <pc:docMk/>
            <pc:sldMk cId="352920091" sldId="261"/>
            <ac:picMk id="4" creationId="{8B4C7EEA-0140-4995-891D-A926B4320F56}"/>
          </ac:picMkLst>
        </pc:picChg>
        <pc:picChg chg="add mod">
          <ac:chgData name="Ooko Emmanuel" userId="3699ff1342932f2c" providerId="LiveId" clId="{8810917A-977D-46B2-B471-458A13742669}" dt="2019-03-08T01:25:47.058" v="215" actId="26606"/>
          <ac:picMkLst>
            <pc:docMk/>
            <pc:sldMk cId="352920091" sldId="261"/>
            <ac:picMk id="7" creationId="{8B4C7EEA-0140-4995-891D-A926B4320F56}"/>
          </ac:picMkLst>
        </pc:picChg>
      </pc:sldChg>
      <pc:sldChg chg="addSp delSp modSp setBg">
        <pc:chgData name="Ooko Emmanuel" userId="3699ff1342932f2c" providerId="LiveId" clId="{8810917A-977D-46B2-B471-458A13742669}" dt="2019-03-08T01:32:04.396" v="283" actId="1076"/>
        <pc:sldMkLst>
          <pc:docMk/>
          <pc:sldMk cId="1838867737" sldId="262"/>
        </pc:sldMkLst>
        <pc:spChg chg="del">
          <ac:chgData name="Ooko Emmanuel" userId="3699ff1342932f2c" providerId="LiveId" clId="{8810917A-977D-46B2-B471-458A13742669}" dt="2019-03-08T01:29:34.459" v="218"/>
          <ac:spMkLst>
            <pc:docMk/>
            <pc:sldMk cId="1838867737" sldId="262"/>
            <ac:spMk id="2" creationId="{95FF90F9-603B-4606-9023-117876ADBB37}"/>
          </ac:spMkLst>
        </pc:spChg>
        <pc:spChg chg="del">
          <ac:chgData name="Ooko Emmanuel" userId="3699ff1342932f2c" providerId="LiveId" clId="{8810917A-977D-46B2-B471-458A13742669}" dt="2019-03-08T01:29:34.459" v="218"/>
          <ac:spMkLst>
            <pc:docMk/>
            <pc:sldMk cId="1838867737" sldId="262"/>
            <ac:spMk id="3" creationId="{1AC29103-0885-402D-96D4-52A2433E62D0}"/>
          </ac:spMkLst>
        </pc:spChg>
        <pc:spChg chg="add mod">
          <ac:chgData name="Ooko Emmanuel" userId="3699ff1342932f2c" providerId="LiveId" clId="{8810917A-977D-46B2-B471-458A13742669}" dt="2019-03-08T01:31:57.618" v="282" actId="1076"/>
          <ac:spMkLst>
            <pc:docMk/>
            <pc:sldMk cId="1838867737" sldId="262"/>
            <ac:spMk id="4" creationId="{408E82D3-FACE-4D62-91C4-9B8D9A9972D3}"/>
          </ac:spMkLst>
        </pc:spChg>
        <pc:spChg chg="add mod">
          <ac:chgData name="Ooko Emmanuel" userId="3699ff1342932f2c" providerId="LiveId" clId="{8810917A-977D-46B2-B471-458A13742669}" dt="2019-03-08T01:32:04.396" v="283" actId="1076"/>
          <ac:spMkLst>
            <pc:docMk/>
            <pc:sldMk cId="1838867737" sldId="262"/>
            <ac:spMk id="5" creationId="{30E06896-995F-48BB-94F0-E5884D226D91}"/>
          </ac:spMkLst>
        </pc:spChg>
      </pc:sldChg>
      <pc:sldChg chg="addSp delSp modSp mod setBg">
        <pc:chgData name="Ooko Emmanuel" userId="3699ff1342932f2c" providerId="LiveId" clId="{8810917A-977D-46B2-B471-458A13742669}" dt="2019-03-08T01:32:50.220" v="285" actId="26606"/>
        <pc:sldMkLst>
          <pc:docMk/>
          <pc:sldMk cId="977053019" sldId="263"/>
        </pc:sldMkLst>
        <pc:spChg chg="del">
          <ac:chgData name="Ooko Emmanuel" userId="3699ff1342932f2c" providerId="LiveId" clId="{8810917A-977D-46B2-B471-458A13742669}" dt="2019-03-08T01:29:25.897" v="217"/>
          <ac:spMkLst>
            <pc:docMk/>
            <pc:sldMk cId="977053019" sldId="263"/>
            <ac:spMk id="2" creationId="{2C9D5FDA-9A26-4269-9168-1AA5C0D9ECB5}"/>
          </ac:spMkLst>
        </pc:spChg>
        <pc:spChg chg="del">
          <ac:chgData name="Ooko Emmanuel" userId="3699ff1342932f2c" providerId="LiveId" clId="{8810917A-977D-46B2-B471-458A13742669}" dt="2019-03-08T01:29:25.897" v="217"/>
          <ac:spMkLst>
            <pc:docMk/>
            <pc:sldMk cId="977053019" sldId="263"/>
            <ac:spMk id="3" creationId="{83C2B5CD-D654-4126-B105-45A0797DD1B2}"/>
          </ac:spMkLst>
        </pc:spChg>
        <pc:picChg chg="add mod">
          <ac:chgData name="Ooko Emmanuel" userId="3699ff1342932f2c" providerId="LiveId" clId="{8810917A-977D-46B2-B471-458A13742669}" dt="2019-03-08T01:32:50.220" v="285" actId="26606"/>
          <ac:picMkLst>
            <pc:docMk/>
            <pc:sldMk cId="977053019" sldId="263"/>
            <ac:picMk id="4" creationId="{BFBDE06F-B046-4532-8F7C-E5DE6FD3D623}"/>
          </ac:picMkLst>
        </pc:picChg>
      </pc:sldChg>
      <pc:sldChg chg="addSp delSp modSp setBg">
        <pc:chgData name="Ooko Emmanuel" userId="3699ff1342932f2c" providerId="LiveId" clId="{8810917A-977D-46B2-B471-458A13742669}" dt="2019-03-08T01:36:41.481" v="362" actId="1076"/>
        <pc:sldMkLst>
          <pc:docMk/>
          <pc:sldMk cId="1770534756" sldId="264"/>
        </pc:sldMkLst>
        <pc:spChg chg="del">
          <ac:chgData name="Ooko Emmanuel" userId="3699ff1342932f2c" providerId="LiveId" clId="{8810917A-977D-46B2-B471-458A13742669}" dt="2019-03-08T01:33:27.413" v="286"/>
          <ac:spMkLst>
            <pc:docMk/>
            <pc:sldMk cId="1770534756" sldId="264"/>
            <ac:spMk id="2" creationId="{539F2C5B-43B1-4C93-8110-CA512798AD3E}"/>
          </ac:spMkLst>
        </pc:spChg>
        <pc:spChg chg="del">
          <ac:chgData name="Ooko Emmanuel" userId="3699ff1342932f2c" providerId="LiveId" clId="{8810917A-977D-46B2-B471-458A13742669}" dt="2019-03-08T01:33:27.413" v="286"/>
          <ac:spMkLst>
            <pc:docMk/>
            <pc:sldMk cId="1770534756" sldId="264"/>
            <ac:spMk id="3" creationId="{44C828D5-9B50-4395-B26C-D583C5BEF98E}"/>
          </ac:spMkLst>
        </pc:spChg>
        <pc:spChg chg="add mod">
          <ac:chgData name="Ooko Emmanuel" userId="3699ff1342932f2c" providerId="LiveId" clId="{8810917A-977D-46B2-B471-458A13742669}" dt="2019-03-08T01:36:38.250" v="361" actId="1076"/>
          <ac:spMkLst>
            <pc:docMk/>
            <pc:sldMk cId="1770534756" sldId="264"/>
            <ac:spMk id="4" creationId="{5C08E25C-4A67-4F26-A402-BC3C4D9ECD03}"/>
          </ac:spMkLst>
        </pc:spChg>
        <pc:spChg chg="add mod">
          <ac:chgData name="Ooko Emmanuel" userId="3699ff1342932f2c" providerId="LiveId" clId="{8810917A-977D-46B2-B471-458A13742669}" dt="2019-03-08T01:36:41.481" v="362" actId="1076"/>
          <ac:spMkLst>
            <pc:docMk/>
            <pc:sldMk cId="1770534756" sldId="264"/>
            <ac:spMk id="5" creationId="{88D0E8F6-5953-4B8D-A2FE-22557116887F}"/>
          </ac:spMkLst>
        </pc:spChg>
      </pc:sldChg>
      <pc:sldChg chg="addSp delSp modSp mod setBg">
        <pc:chgData name="Ooko Emmanuel" userId="3699ff1342932f2c" providerId="LiveId" clId="{8810917A-977D-46B2-B471-458A13742669}" dt="2019-03-08T03:10:59.078" v="576" actId="26606"/>
        <pc:sldMkLst>
          <pc:docMk/>
          <pc:sldMk cId="1328301894" sldId="265"/>
        </pc:sldMkLst>
        <pc:spChg chg="del">
          <ac:chgData name="Ooko Emmanuel" userId="3699ff1342932f2c" providerId="LiveId" clId="{8810917A-977D-46B2-B471-458A13742669}" dt="2019-03-08T03:10:53.067" v="575"/>
          <ac:spMkLst>
            <pc:docMk/>
            <pc:sldMk cId="1328301894" sldId="265"/>
            <ac:spMk id="2" creationId="{7FC6C5E5-AA17-4054-8373-9F68B5EB7BA7}"/>
          </ac:spMkLst>
        </pc:spChg>
        <pc:spChg chg="del">
          <ac:chgData name="Ooko Emmanuel" userId="3699ff1342932f2c" providerId="LiveId" clId="{8810917A-977D-46B2-B471-458A13742669}" dt="2019-03-08T03:10:25.839" v="574"/>
          <ac:spMkLst>
            <pc:docMk/>
            <pc:sldMk cId="1328301894" sldId="265"/>
            <ac:spMk id="3" creationId="{BF5B93FD-5C71-4C62-BBAF-71F51B539D91}"/>
          </ac:spMkLst>
        </pc:spChg>
        <pc:picChg chg="add mod">
          <ac:chgData name="Ooko Emmanuel" userId="3699ff1342932f2c" providerId="LiveId" clId="{8810917A-977D-46B2-B471-458A13742669}" dt="2019-03-08T03:10:59.078" v="576" actId="26606"/>
          <ac:picMkLst>
            <pc:docMk/>
            <pc:sldMk cId="1328301894" sldId="265"/>
            <ac:picMk id="4" creationId="{669E0679-353D-48EE-8D25-425B97FC17DD}"/>
          </ac:picMkLst>
        </pc:picChg>
      </pc:sldChg>
      <pc:sldChg chg="addSp delSp modSp add mod setBg">
        <pc:chgData name="Ooko Emmanuel" userId="3699ff1342932f2c" providerId="LiveId" clId="{8810917A-977D-46B2-B471-458A13742669}" dt="2019-03-08T03:27:22.536" v="783" actId="26606"/>
        <pc:sldMkLst>
          <pc:docMk/>
          <pc:sldMk cId="3266086526" sldId="266"/>
        </pc:sldMkLst>
        <pc:spChg chg="mod">
          <ac:chgData name="Ooko Emmanuel" userId="3699ff1342932f2c" providerId="LiveId" clId="{8810917A-977D-46B2-B471-458A13742669}" dt="2019-03-08T03:27:22.536" v="783" actId="26606"/>
          <ac:spMkLst>
            <pc:docMk/>
            <pc:sldMk cId="3266086526" sldId="266"/>
            <ac:spMk id="2" creationId="{E2DBA0FB-52DE-4BA4-9C5F-0AEAC38552BA}"/>
          </ac:spMkLst>
        </pc:spChg>
        <pc:spChg chg="del mod">
          <ac:chgData name="Ooko Emmanuel" userId="3699ff1342932f2c" providerId="LiveId" clId="{8810917A-977D-46B2-B471-458A13742669}" dt="2019-03-08T03:27:22.536" v="783" actId="26606"/>
          <ac:spMkLst>
            <pc:docMk/>
            <pc:sldMk cId="3266086526" sldId="266"/>
            <ac:spMk id="3" creationId="{4A69BA2B-1258-4B98-9397-B2F5FFA68887}"/>
          </ac:spMkLst>
        </pc:spChg>
        <pc:spChg chg="add">
          <ac:chgData name="Ooko Emmanuel" userId="3699ff1342932f2c" providerId="LiveId" clId="{8810917A-977D-46B2-B471-458A13742669}" dt="2019-03-08T03:27:22.536" v="783" actId="26606"/>
          <ac:spMkLst>
            <pc:docMk/>
            <pc:sldMk cId="3266086526" sldId="266"/>
            <ac:spMk id="10" creationId="{46C2E80F-49A6-4372-B103-219D417A55ED}"/>
          </ac:spMkLst>
        </pc:spChg>
        <pc:graphicFrameChg chg="add">
          <ac:chgData name="Ooko Emmanuel" userId="3699ff1342932f2c" providerId="LiveId" clId="{8810917A-977D-46B2-B471-458A13742669}" dt="2019-03-08T03:27:22.536" v="783" actId="26606"/>
          <ac:graphicFrameMkLst>
            <pc:docMk/>
            <pc:sldMk cId="3266086526" sldId="266"/>
            <ac:graphicFrameMk id="5" creationId="{295A7051-5848-4126-848B-72B5BDB923E2}"/>
          </ac:graphicFrameMkLst>
        </pc:graphicFrameChg>
      </pc:sldChg>
      <pc:sldChg chg="addSp modSp add mod setBg">
        <pc:chgData name="Ooko Emmanuel" userId="3699ff1342932f2c" providerId="LiveId" clId="{8810917A-977D-46B2-B471-458A13742669}" dt="2019-03-08T01:41:09.798" v="365" actId="26606"/>
        <pc:sldMkLst>
          <pc:docMk/>
          <pc:sldMk cId="1557823266" sldId="267"/>
        </pc:sldMkLst>
        <pc:picChg chg="add mod">
          <ac:chgData name="Ooko Emmanuel" userId="3699ff1342932f2c" providerId="LiveId" clId="{8810917A-977D-46B2-B471-458A13742669}" dt="2019-03-08T01:41:09.798" v="365" actId="26606"/>
          <ac:picMkLst>
            <pc:docMk/>
            <pc:sldMk cId="1557823266" sldId="267"/>
            <ac:picMk id="2" creationId="{EE5D0D04-A47D-4C75-ABB7-F96531B84643}"/>
          </ac:picMkLst>
        </pc:picChg>
      </pc:sldChg>
      <pc:sldChg chg="addSp delSp modSp add mod setBg setClrOvrMap">
        <pc:chgData name="Ooko Emmanuel" userId="3699ff1342932f2c" providerId="LiveId" clId="{8810917A-977D-46B2-B471-458A13742669}" dt="2019-03-08T01:46:21.327" v="386" actId="113"/>
        <pc:sldMkLst>
          <pc:docMk/>
          <pc:sldMk cId="2965063235" sldId="268"/>
        </pc:sldMkLst>
        <pc:spChg chg="add del mod">
          <ac:chgData name="Ooko Emmanuel" userId="3699ff1342932f2c" providerId="LiveId" clId="{8810917A-977D-46B2-B471-458A13742669}" dt="2019-03-08T01:45:11.627" v="376" actId="26606"/>
          <ac:spMkLst>
            <pc:docMk/>
            <pc:sldMk cId="2965063235" sldId="268"/>
            <ac:spMk id="2" creationId="{380E46A2-804A-46FF-89BC-1679DD90D178}"/>
          </ac:spMkLst>
        </pc:spChg>
        <pc:spChg chg="add mod">
          <ac:chgData name="Ooko Emmanuel" userId="3699ff1342932f2c" providerId="LiveId" clId="{8810917A-977D-46B2-B471-458A13742669}" dt="2019-03-08T01:46:21.327" v="386" actId="113"/>
          <ac:spMkLst>
            <pc:docMk/>
            <pc:sldMk cId="2965063235" sldId="268"/>
            <ac:spMk id="3" creationId="{14E05B3B-5F7E-4225-9E4C-1D7E556986E0}"/>
          </ac:spMkLst>
        </pc:spChg>
        <pc:spChg chg="add">
          <ac:chgData name="Ooko Emmanuel" userId="3699ff1342932f2c" providerId="LiveId" clId="{8810917A-977D-46B2-B471-458A13742669}" dt="2019-03-08T01:45:11.627" v="376" actId="26606"/>
          <ac:spMkLst>
            <pc:docMk/>
            <pc:sldMk cId="2965063235" sldId="268"/>
            <ac:spMk id="8" creationId="{5B336162-B533-4EFE-8BB3-8EBB4A5E32F8}"/>
          </ac:spMkLst>
        </pc:spChg>
      </pc:sldChg>
      <pc:sldChg chg="addSp delSp modSp add mod setBg">
        <pc:chgData name="Ooko Emmanuel" userId="3699ff1342932f2c" providerId="LiveId" clId="{8810917A-977D-46B2-B471-458A13742669}" dt="2019-03-08T01:55:35.475" v="415" actId="27614"/>
        <pc:sldMkLst>
          <pc:docMk/>
          <pc:sldMk cId="4145712107" sldId="269"/>
        </pc:sldMkLst>
        <pc:spChg chg="add del mod">
          <ac:chgData name="Ooko Emmanuel" userId="3699ff1342932f2c" providerId="LiveId" clId="{8810917A-977D-46B2-B471-458A13742669}" dt="2019-03-08T01:54:52.581" v="410"/>
          <ac:spMkLst>
            <pc:docMk/>
            <pc:sldMk cId="4145712107" sldId="269"/>
            <ac:spMk id="2" creationId="{FD5C3E02-6DC9-4AC9-AFA9-C951192F2175}"/>
          </ac:spMkLst>
        </pc:spChg>
        <pc:spChg chg="add del mod">
          <ac:chgData name="Ooko Emmanuel" userId="3699ff1342932f2c" providerId="LiveId" clId="{8810917A-977D-46B2-B471-458A13742669}" dt="2019-03-08T01:54:03.821" v="389"/>
          <ac:spMkLst>
            <pc:docMk/>
            <pc:sldMk cId="4145712107" sldId="269"/>
            <ac:spMk id="3" creationId="{73476674-1113-4A1C-A5FE-8F07822145B9}"/>
          </ac:spMkLst>
        </pc:spChg>
        <pc:picChg chg="add mod">
          <ac:chgData name="Ooko Emmanuel" userId="3699ff1342932f2c" providerId="LiveId" clId="{8810917A-977D-46B2-B471-458A13742669}" dt="2019-03-08T01:55:35.475" v="415" actId="27614"/>
          <ac:picMkLst>
            <pc:docMk/>
            <pc:sldMk cId="4145712107" sldId="269"/>
            <ac:picMk id="4" creationId="{05BE0AE9-CB68-4D0F-836F-C45008A4E754}"/>
          </ac:picMkLst>
        </pc:picChg>
      </pc:sldChg>
      <pc:sldChg chg="addSp delSp modSp add mod setBg">
        <pc:chgData name="Ooko Emmanuel" userId="3699ff1342932f2c" providerId="LiveId" clId="{8810917A-977D-46B2-B471-458A13742669}" dt="2019-03-08T03:27:50.959" v="784" actId="26606"/>
        <pc:sldMkLst>
          <pc:docMk/>
          <pc:sldMk cId="3597617129" sldId="270"/>
        </pc:sldMkLst>
        <pc:spChg chg="mod">
          <ac:chgData name="Ooko Emmanuel" userId="3699ff1342932f2c" providerId="LiveId" clId="{8810917A-977D-46B2-B471-458A13742669}" dt="2019-03-08T03:27:50.959" v="784" actId="26606"/>
          <ac:spMkLst>
            <pc:docMk/>
            <pc:sldMk cId="3597617129" sldId="270"/>
            <ac:spMk id="2" creationId="{170BF8E6-02D2-4258-8BD8-5A0CB6580DAE}"/>
          </ac:spMkLst>
        </pc:spChg>
        <pc:spChg chg="del">
          <ac:chgData name="Ooko Emmanuel" userId="3699ff1342932f2c" providerId="LiveId" clId="{8810917A-977D-46B2-B471-458A13742669}" dt="2019-03-08T01:57:46.938" v="435"/>
          <ac:spMkLst>
            <pc:docMk/>
            <pc:sldMk cId="3597617129" sldId="270"/>
            <ac:spMk id="3" creationId="{20EE52BA-26F1-48E4-B012-BF78D3886D8D}"/>
          </ac:spMkLst>
        </pc:spChg>
        <pc:spChg chg="add">
          <ac:chgData name="Ooko Emmanuel" userId="3699ff1342932f2c" providerId="LiveId" clId="{8810917A-977D-46B2-B471-458A13742669}" dt="2019-03-08T03:27:50.959" v="784" actId="26606"/>
          <ac:spMkLst>
            <pc:docMk/>
            <pc:sldMk cId="3597617129" sldId="270"/>
            <ac:spMk id="10" creationId="{6753252F-4873-4F63-801D-CC719279A7D5}"/>
          </ac:spMkLst>
        </pc:spChg>
        <pc:spChg chg="add">
          <ac:chgData name="Ooko Emmanuel" userId="3699ff1342932f2c" providerId="LiveId" clId="{8810917A-977D-46B2-B471-458A13742669}" dt="2019-03-08T03:27:50.959" v="784" actId="26606"/>
          <ac:spMkLst>
            <pc:docMk/>
            <pc:sldMk cId="3597617129" sldId="270"/>
            <ac:spMk id="12" creationId="{047C8CCB-F95D-4249-92DD-651249D3535A}"/>
          </ac:spMkLst>
        </pc:spChg>
        <pc:picChg chg="add del mod">
          <ac:chgData name="Ooko Emmanuel" userId="3699ff1342932f2c" providerId="LiveId" clId="{8810917A-977D-46B2-B471-458A13742669}" dt="2019-03-08T01:57:45.017" v="434"/>
          <ac:picMkLst>
            <pc:docMk/>
            <pc:sldMk cId="3597617129" sldId="270"/>
            <ac:picMk id="4" creationId="{3A83C7F0-BA2D-4BC7-B0CB-7A932C3BCD7A}"/>
          </ac:picMkLst>
        </pc:picChg>
        <pc:picChg chg="add mod">
          <ac:chgData name="Ooko Emmanuel" userId="3699ff1342932f2c" providerId="LiveId" clId="{8810917A-977D-46B2-B471-458A13742669}" dt="2019-03-08T03:27:50.959" v="784" actId="26606"/>
          <ac:picMkLst>
            <pc:docMk/>
            <pc:sldMk cId="3597617129" sldId="270"/>
            <ac:picMk id="5" creationId="{A2317217-D4A5-4F77-91D2-3C8484FACCB3}"/>
          </ac:picMkLst>
        </pc:picChg>
      </pc:sldChg>
      <pc:sldChg chg="addSp delSp modSp add mod setBg">
        <pc:chgData name="Ooko Emmanuel" userId="3699ff1342932f2c" providerId="LiveId" clId="{8810917A-977D-46B2-B471-458A13742669}" dt="2019-03-08T03:32:28.361" v="822" actId="1076"/>
        <pc:sldMkLst>
          <pc:docMk/>
          <pc:sldMk cId="2666425123" sldId="271"/>
        </pc:sldMkLst>
        <pc:spChg chg="mod">
          <ac:chgData name="Ooko Emmanuel" userId="3699ff1342932f2c" providerId="LiveId" clId="{8810917A-977D-46B2-B471-458A13742669}" dt="2019-03-08T03:32:23.070" v="820" actId="26606"/>
          <ac:spMkLst>
            <pc:docMk/>
            <pc:sldMk cId="2666425123" sldId="271"/>
            <ac:spMk id="2" creationId="{A70EB28C-1F66-4C0D-8E23-AD8891AA32FF}"/>
          </ac:spMkLst>
        </pc:spChg>
        <pc:spChg chg="del">
          <ac:chgData name="Ooko Emmanuel" userId="3699ff1342932f2c" providerId="LiveId" clId="{8810917A-977D-46B2-B471-458A13742669}" dt="2019-03-08T01:57:22.062" v="417"/>
          <ac:spMkLst>
            <pc:docMk/>
            <pc:sldMk cId="2666425123" sldId="271"/>
            <ac:spMk id="3" creationId="{2742FCED-5D25-4774-8528-BE34E3B620DA}"/>
          </ac:spMkLst>
        </pc:spChg>
        <pc:spChg chg="add del">
          <ac:chgData name="Ooko Emmanuel" userId="3699ff1342932f2c" providerId="LiveId" clId="{8810917A-977D-46B2-B471-458A13742669}" dt="2019-03-08T03:32:23.070" v="820" actId="26606"/>
          <ac:spMkLst>
            <pc:docMk/>
            <pc:sldMk cId="2666425123" sldId="271"/>
            <ac:spMk id="9" creationId="{6753252F-4873-4F63-801D-CC719279A7D5}"/>
          </ac:spMkLst>
        </pc:spChg>
        <pc:spChg chg="add del">
          <ac:chgData name="Ooko Emmanuel" userId="3699ff1342932f2c" providerId="LiveId" clId="{8810917A-977D-46B2-B471-458A13742669}" dt="2019-03-08T03:32:23.070" v="820" actId="26606"/>
          <ac:spMkLst>
            <pc:docMk/>
            <pc:sldMk cId="2666425123" sldId="271"/>
            <ac:spMk id="11" creationId="{047C8CCB-F95D-4249-92DD-651249D3535A}"/>
          </ac:spMkLst>
        </pc:spChg>
        <pc:spChg chg="add">
          <ac:chgData name="Ooko Emmanuel" userId="3699ff1342932f2c" providerId="LiveId" clId="{8810917A-977D-46B2-B471-458A13742669}" dt="2019-03-08T03:32:23.070" v="820" actId="26606"/>
          <ac:spMkLst>
            <pc:docMk/>
            <pc:sldMk cId="2666425123" sldId="271"/>
            <ac:spMk id="16" creationId="{AB45A142-4255-493C-8284-5D566C121B10}"/>
          </ac:spMkLst>
        </pc:spChg>
        <pc:picChg chg="add mod">
          <ac:chgData name="Ooko Emmanuel" userId="3699ff1342932f2c" providerId="LiveId" clId="{8810917A-977D-46B2-B471-458A13742669}" dt="2019-03-08T03:32:28.361" v="822" actId="1076"/>
          <ac:picMkLst>
            <pc:docMk/>
            <pc:sldMk cId="2666425123" sldId="271"/>
            <ac:picMk id="4" creationId="{FC52384A-FF05-44FC-8AAD-51BB779C8987}"/>
          </ac:picMkLst>
        </pc:picChg>
        <pc:cxnChg chg="add">
          <ac:chgData name="Ooko Emmanuel" userId="3699ff1342932f2c" providerId="LiveId" clId="{8810917A-977D-46B2-B471-458A13742669}" dt="2019-03-08T03:32:23.070" v="820" actId="26606"/>
          <ac:cxnSpMkLst>
            <pc:docMk/>
            <pc:sldMk cId="2666425123" sldId="271"/>
            <ac:cxnSpMk id="18" creationId="{38FB9660-F42F-4313-BBC4-47C007FE484C}"/>
          </ac:cxnSpMkLst>
        </pc:cxnChg>
      </pc:sldChg>
      <pc:sldChg chg="add del">
        <pc:chgData name="Ooko Emmanuel" userId="3699ff1342932f2c" providerId="LiveId" clId="{8810917A-977D-46B2-B471-458A13742669}" dt="2019-03-08T03:08:53.922" v="573" actId="2696"/>
        <pc:sldMkLst>
          <pc:docMk/>
          <pc:sldMk cId="1282127373" sldId="272"/>
        </pc:sldMkLst>
      </pc:sldChg>
      <pc:sldChg chg="addSp delSp modSp add mod setBg">
        <pc:chgData name="Ooko Emmanuel" userId="3699ff1342932f2c" providerId="LiveId" clId="{8810917A-977D-46B2-B471-458A13742669}" dt="2019-03-08T03:28:11.076" v="786" actId="26606"/>
        <pc:sldMkLst>
          <pc:docMk/>
          <pc:sldMk cId="1064603911" sldId="273"/>
        </pc:sldMkLst>
        <pc:spChg chg="mod">
          <ac:chgData name="Ooko Emmanuel" userId="3699ff1342932f2c" providerId="LiveId" clId="{8810917A-977D-46B2-B471-458A13742669}" dt="2019-03-08T03:28:11.076" v="786" actId="26606"/>
          <ac:spMkLst>
            <pc:docMk/>
            <pc:sldMk cId="1064603911" sldId="273"/>
            <ac:spMk id="2" creationId="{DB32E32C-7AC9-48C3-9103-2C00D5C22086}"/>
          </ac:spMkLst>
        </pc:spChg>
        <pc:spChg chg="del">
          <ac:chgData name="Ooko Emmanuel" userId="3699ff1342932f2c" providerId="LiveId" clId="{8810917A-977D-46B2-B471-458A13742669}" dt="2019-03-08T02:59:58.650" v="462"/>
          <ac:spMkLst>
            <pc:docMk/>
            <pc:sldMk cId="1064603911" sldId="273"/>
            <ac:spMk id="3" creationId="{C1FA54D8-6C14-4F25-9242-F84C1403EA27}"/>
          </ac:spMkLst>
        </pc:spChg>
        <pc:spChg chg="add">
          <ac:chgData name="Ooko Emmanuel" userId="3699ff1342932f2c" providerId="LiveId" clId="{8810917A-977D-46B2-B471-458A13742669}" dt="2019-03-08T03:28:11.076" v="786" actId="26606"/>
          <ac:spMkLst>
            <pc:docMk/>
            <pc:sldMk cId="1064603911" sldId="273"/>
            <ac:spMk id="9" creationId="{6753252F-4873-4F63-801D-CC719279A7D5}"/>
          </ac:spMkLst>
        </pc:spChg>
        <pc:spChg chg="add">
          <ac:chgData name="Ooko Emmanuel" userId="3699ff1342932f2c" providerId="LiveId" clId="{8810917A-977D-46B2-B471-458A13742669}" dt="2019-03-08T03:28:11.076" v="786" actId="26606"/>
          <ac:spMkLst>
            <pc:docMk/>
            <pc:sldMk cId="1064603911" sldId="273"/>
            <ac:spMk id="11" creationId="{047C8CCB-F95D-4249-92DD-651249D3535A}"/>
          </ac:spMkLst>
        </pc:spChg>
        <pc:picChg chg="add mod">
          <ac:chgData name="Ooko Emmanuel" userId="3699ff1342932f2c" providerId="LiveId" clId="{8810917A-977D-46B2-B471-458A13742669}" dt="2019-03-08T03:28:11.076" v="786" actId="26606"/>
          <ac:picMkLst>
            <pc:docMk/>
            <pc:sldMk cId="1064603911" sldId="273"/>
            <ac:picMk id="4" creationId="{9C949556-BB2A-4E87-81FF-9F5C1571CA74}"/>
          </ac:picMkLst>
        </pc:picChg>
      </pc:sldChg>
      <pc:sldChg chg="addSp delSp modSp add mod setBg">
        <pc:chgData name="Ooko Emmanuel" userId="3699ff1342932f2c" providerId="LiveId" clId="{8810917A-977D-46B2-B471-458A13742669}" dt="2019-03-08T03:32:53.304" v="826" actId="14100"/>
        <pc:sldMkLst>
          <pc:docMk/>
          <pc:sldMk cId="1344144048" sldId="274"/>
        </pc:sldMkLst>
        <pc:spChg chg="mod">
          <ac:chgData name="Ooko Emmanuel" userId="3699ff1342932f2c" providerId="LiveId" clId="{8810917A-977D-46B2-B471-458A13742669}" dt="2019-03-08T03:32:45.537" v="823" actId="26606"/>
          <ac:spMkLst>
            <pc:docMk/>
            <pc:sldMk cId="1344144048" sldId="274"/>
            <ac:spMk id="2" creationId="{B92F4CC9-B333-439C-BCA2-097F70101AE5}"/>
          </ac:spMkLst>
        </pc:spChg>
        <pc:spChg chg="del">
          <ac:chgData name="Ooko Emmanuel" userId="3699ff1342932f2c" providerId="LiveId" clId="{8810917A-977D-46B2-B471-458A13742669}" dt="2019-03-08T03:00:52.135" v="476"/>
          <ac:spMkLst>
            <pc:docMk/>
            <pc:sldMk cId="1344144048" sldId="274"/>
            <ac:spMk id="3" creationId="{F5B34020-0E91-4E05-8117-AB490186988B}"/>
          </ac:spMkLst>
        </pc:spChg>
        <pc:spChg chg="add del">
          <ac:chgData name="Ooko Emmanuel" userId="3699ff1342932f2c" providerId="LiveId" clId="{8810917A-977D-46B2-B471-458A13742669}" dt="2019-03-08T03:32:45.537" v="823" actId="26606"/>
          <ac:spMkLst>
            <pc:docMk/>
            <pc:sldMk cId="1344144048" sldId="274"/>
            <ac:spMk id="9" creationId="{6753252F-4873-4F63-801D-CC719279A7D5}"/>
          </ac:spMkLst>
        </pc:spChg>
        <pc:spChg chg="add del">
          <ac:chgData name="Ooko Emmanuel" userId="3699ff1342932f2c" providerId="LiveId" clId="{8810917A-977D-46B2-B471-458A13742669}" dt="2019-03-08T03:32:45.537" v="823" actId="26606"/>
          <ac:spMkLst>
            <pc:docMk/>
            <pc:sldMk cId="1344144048" sldId="274"/>
            <ac:spMk id="11" creationId="{047C8CCB-F95D-4249-92DD-651249D3535A}"/>
          </ac:spMkLst>
        </pc:spChg>
        <pc:spChg chg="add">
          <ac:chgData name="Ooko Emmanuel" userId="3699ff1342932f2c" providerId="LiveId" clId="{8810917A-977D-46B2-B471-458A13742669}" dt="2019-03-08T03:32:45.537" v="823" actId="26606"/>
          <ac:spMkLst>
            <pc:docMk/>
            <pc:sldMk cId="1344144048" sldId="274"/>
            <ac:spMk id="16" creationId="{AB45A142-4255-493C-8284-5D566C121B10}"/>
          </ac:spMkLst>
        </pc:spChg>
        <pc:picChg chg="add mod">
          <ac:chgData name="Ooko Emmanuel" userId="3699ff1342932f2c" providerId="LiveId" clId="{8810917A-977D-46B2-B471-458A13742669}" dt="2019-03-08T03:32:53.304" v="826" actId="14100"/>
          <ac:picMkLst>
            <pc:docMk/>
            <pc:sldMk cId="1344144048" sldId="274"/>
            <ac:picMk id="4" creationId="{4B783F2F-0B92-4190-B0B6-8643FBD7CCD0}"/>
          </ac:picMkLst>
        </pc:picChg>
        <pc:cxnChg chg="add">
          <ac:chgData name="Ooko Emmanuel" userId="3699ff1342932f2c" providerId="LiveId" clId="{8810917A-977D-46B2-B471-458A13742669}" dt="2019-03-08T03:32:45.537" v="823" actId="26606"/>
          <ac:cxnSpMkLst>
            <pc:docMk/>
            <pc:sldMk cId="1344144048" sldId="274"/>
            <ac:cxnSpMk id="18" creationId="{38FB9660-F42F-4313-BBC4-47C007FE484C}"/>
          </ac:cxnSpMkLst>
        </pc:cxnChg>
      </pc:sldChg>
      <pc:sldChg chg="addSp delSp modSp add mod setBg">
        <pc:chgData name="Ooko Emmanuel" userId="3699ff1342932f2c" providerId="LiveId" clId="{8810917A-977D-46B2-B471-458A13742669}" dt="2019-03-08T03:29:04.535" v="794" actId="1076"/>
        <pc:sldMkLst>
          <pc:docMk/>
          <pc:sldMk cId="2296659385" sldId="275"/>
        </pc:sldMkLst>
        <pc:spChg chg="mod">
          <ac:chgData name="Ooko Emmanuel" userId="3699ff1342932f2c" providerId="LiveId" clId="{8810917A-977D-46B2-B471-458A13742669}" dt="2019-03-08T03:28:25.299" v="788" actId="26606"/>
          <ac:spMkLst>
            <pc:docMk/>
            <pc:sldMk cId="2296659385" sldId="275"/>
            <ac:spMk id="2" creationId="{144D38AC-185D-4CE1-81D9-7A48775D624A}"/>
          </ac:spMkLst>
        </pc:spChg>
        <pc:spChg chg="del">
          <ac:chgData name="Ooko Emmanuel" userId="3699ff1342932f2c" providerId="LiveId" clId="{8810917A-977D-46B2-B471-458A13742669}" dt="2019-03-08T03:03:05.337" v="520"/>
          <ac:spMkLst>
            <pc:docMk/>
            <pc:sldMk cId="2296659385" sldId="275"/>
            <ac:spMk id="3" creationId="{CA7B1DF0-1853-4648-B05C-A339A86C5B1A}"/>
          </ac:spMkLst>
        </pc:spChg>
        <pc:spChg chg="add">
          <ac:chgData name="Ooko Emmanuel" userId="3699ff1342932f2c" providerId="LiveId" clId="{8810917A-977D-46B2-B471-458A13742669}" dt="2019-03-08T03:28:25.299" v="788" actId="26606"/>
          <ac:spMkLst>
            <pc:docMk/>
            <pc:sldMk cId="2296659385" sldId="275"/>
            <ac:spMk id="9" creationId="{6753252F-4873-4F63-801D-CC719279A7D5}"/>
          </ac:spMkLst>
        </pc:spChg>
        <pc:spChg chg="add">
          <ac:chgData name="Ooko Emmanuel" userId="3699ff1342932f2c" providerId="LiveId" clId="{8810917A-977D-46B2-B471-458A13742669}" dt="2019-03-08T03:28:25.299" v="788" actId="26606"/>
          <ac:spMkLst>
            <pc:docMk/>
            <pc:sldMk cId="2296659385" sldId="275"/>
            <ac:spMk id="11" creationId="{047C8CCB-F95D-4249-92DD-651249D3535A}"/>
          </ac:spMkLst>
        </pc:spChg>
        <pc:picChg chg="add mod">
          <ac:chgData name="Ooko Emmanuel" userId="3699ff1342932f2c" providerId="LiveId" clId="{8810917A-977D-46B2-B471-458A13742669}" dt="2019-03-08T03:29:04.535" v="794" actId="1076"/>
          <ac:picMkLst>
            <pc:docMk/>
            <pc:sldMk cId="2296659385" sldId="275"/>
            <ac:picMk id="4" creationId="{5B2CC216-BCC6-4242-B9F5-97A7F97AF6FA}"/>
          </ac:picMkLst>
        </pc:picChg>
      </pc:sldChg>
      <pc:sldChg chg="addSp delSp modSp add mod setBg">
        <pc:chgData name="Ooko Emmanuel" userId="3699ff1342932f2c" providerId="LiveId" clId="{8810917A-977D-46B2-B471-458A13742669}" dt="2019-03-08T03:33:10.343" v="829" actId="14100"/>
        <pc:sldMkLst>
          <pc:docMk/>
          <pc:sldMk cId="3357400572" sldId="276"/>
        </pc:sldMkLst>
        <pc:spChg chg="mod">
          <ac:chgData name="Ooko Emmanuel" userId="3699ff1342932f2c" providerId="LiveId" clId="{8810917A-977D-46B2-B471-458A13742669}" dt="2019-03-08T03:33:01.485" v="827" actId="26606"/>
          <ac:spMkLst>
            <pc:docMk/>
            <pc:sldMk cId="3357400572" sldId="276"/>
            <ac:spMk id="2" creationId="{DE7E49CF-D9E8-424E-8668-8A1277A1DD85}"/>
          </ac:spMkLst>
        </pc:spChg>
        <pc:spChg chg="del">
          <ac:chgData name="Ooko Emmanuel" userId="3699ff1342932f2c" providerId="LiveId" clId="{8810917A-977D-46B2-B471-458A13742669}" dt="2019-03-08T03:06:02.351" v="572"/>
          <ac:spMkLst>
            <pc:docMk/>
            <pc:sldMk cId="3357400572" sldId="276"/>
            <ac:spMk id="3" creationId="{BEB21A69-8EBF-41F8-B64C-5C91611A1F1E}"/>
          </ac:spMkLst>
        </pc:spChg>
        <pc:spChg chg="add del">
          <ac:chgData name="Ooko Emmanuel" userId="3699ff1342932f2c" providerId="LiveId" clId="{8810917A-977D-46B2-B471-458A13742669}" dt="2019-03-08T03:33:01.485" v="827" actId="26606"/>
          <ac:spMkLst>
            <pc:docMk/>
            <pc:sldMk cId="3357400572" sldId="276"/>
            <ac:spMk id="9" creationId="{6753252F-4873-4F63-801D-CC719279A7D5}"/>
          </ac:spMkLst>
        </pc:spChg>
        <pc:spChg chg="add del">
          <ac:chgData name="Ooko Emmanuel" userId="3699ff1342932f2c" providerId="LiveId" clId="{8810917A-977D-46B2-B471-458A13742669}" dt="2019-03-08T03:33:01.485" v="827" actId="26606"/>
          <ac:spMkLst>
            <pc:docMk/>
            <pc:sldMk cId="3357400572" sldId="276"/>
            <ac:spMk id="11" creationId="{047C8CCB-F95D-4249-92DD-651249D3535A}"/>
          </ac:spMkLst>
        </pc:spChg>
        <pc:spChg chg="add">
          <ac:chgData name="Ooko Emmanuel" userId="3699ff1342932f2c" providerId="LiveId" clId="{8810917A-977D-46B2-B471-458A13742669}" dt="2019-03-08T03:33:01.485" v="827" actId="26606"/>
          <ac:spMkLst>
            <pc:docMk/>
            <pc:sldMk cId="3357400572" sldId="276"/>
            <ac:spMk id="16" creationId="{AB45A142-4255-493C-8284-5D566C121B10}"/>
          </ac:spMkLst>
        </pc:spChg>
        <pc:picChg chg="add mod">
          <ac:chgData name="Ooko Emmanuel" userId="3699ff1342932f2c" providerId="LiveId" clId="{8810917A-977D-46B2-B471-458A13742669}" dt="2019-03-08T03:33:10.343" v="829" actId="14100"/>
          <ac:picMkLst>
            <pc:docMk/>
            <pc:sldMk cId="3357400572" sldId="276"/>
            <ac:picMk id="4" creationId="{6260A5DE-0AB0-4FE6-A403-ADF611F7323C}"/>
          </ac:picMkLst>
        </pc:picChg>
        <pc:cxnChg chg="add">
          <ac:chgData name="Ooko Emmanuel" userId="3699ff1342932f2c" providerId="LiveId" clId="{8810917A-977D-46B2-B471-458A13742669}" dt="2019-03-08T03:33:01.485" v="827" actId="26606"/>
          <ac:cxnSpMkLst>
            <pc:docMk/>
            <pc:sldMk cId="3357400572" sldId="276"/>
            <ac:cxnSpMk id="18" creationId="{38FB9660-F42F-4313-BBC4-47C007FE484C}"/>
          </ac:cxnSpMkLst>
        </pc:cxnChg>
      </pc:sldChg>
      <pc:sldChg chg="addSp delSp modSp add mod setBg">
        <pc:chgData name="Ooko Emmanuel" userId="3699ff1342932f2c" providerId="LiveId" clId="{8810917A-977D-46B2-B471-458A13742669}" dt="2019-03-08T03:30:18.044" v="805" actId="14100"/>
        <pc:sldMkLst>
          <pc:docMk/>
          <pc:sldMk cId="3295614111" sldId="277"/>
        </pc:sldMkLst>
        <pc:spChg chg="mod">
          <ac:chgData name="Ooko Emmanuel" userId="3699ff1342932f2c" providerId="LiveId" clId="{8810917A-977D-46B2-B471-458A13742669}" dt="2019-03-08T03:30:07.478" v="802" actId="26606"/>
          <ac:spMkLst>
            <pc:docMk/>
            <pc:sldMk cId="3295614111" sldId="277"/>
            <ac:spMk id="2" creationId="{BE60E370-67B1-4A6D-8754-1F70BBCA4851}"/>
          </ac:spMkLst>
        </pc:spChg>
        <pc:spChg chg="del">
          <ac:chgData name="Ooko Emmanuel" userId="3699ff1342932f2c" providerId="LiveId" clId="{8810917A-977D-46B2-B471-458A13742669}" dt="2019-03-08T03:30:07.478" v="802" actId="26606"/>
          <ac:spMkLst>
            <pc:docMk/>
            <pc:sldMk cId="3295614111" sldId="277"/>
            <ac:spMk id="3" creationId="{C406C44C-7E3A-4098-A6AC-7A25BE3753BD}"/>
          </ac:spMkLst>
        </pc:spChg>
        <pc:spChg chg="add">
          <ac:chgData name="Ooko Emmanuel" userId="3699ff1342932f2c" providerId="LiveId" clId="{8810917A-977D-46B2-B471-458A13742669}" dt="2019-03-08T03:30:07.478" v="802" actId="26606"/>
          <ac:spMkLst>
            <pc:docMk/>
            <pc:sldMk cId="3295614111" sldId="277"/>
            <ac:spMk id="10" creationId="{AB45A142-4255-493C-8284-5D566C121B10}"/>
          </ac:spMkLst>
        </pc:spChg>
        <pc:picChg chg="add del">
          <ac:chgData name="Ooko Emmanuel" userId="3699ff1342932f2c" providerId="LiveId" clId="{8810917A-977D-46B2-B471-458A13742669}" dt="2019-03-08T03:30:07.478" v="802" actId="26606"/>
          <ac:picMkLst>
            <pc:docMk/>
            <pc:sldMk cId="3295614111" sldId="277"/>
            <ac:picMk id="4" creationId="{065B0ED5-5FBD-4840-B6E7-47241B7EA682}"/>
          </ac:picMkLst>
        </pc:picChg>
        <pc:picChg chg="add mod">
          <ac:chgData name="Ooko Emmanuel" userId="3699ff1342932f2c" providerId="LiveId" clId="{8810917A-977D-46B2-B471-458A13742669}" dt="2019-03-08T03:30:18.044" v="805" actId="14100"/>
          <ac:picMkLst>
            <pc:docMk/>
            <pc:sldMk cId="3295614111" sldId="277"/>
            <ac:picMk id="7" creationId="{065B0ED5-5FBD-4840-B6E7-47241B7EA682}"/>
          </ac:picMkLst>
        </pc:picChg>
        <pc:cxnChg chg="add">
          <ac:chgData name="Ooko Emmanuel" userId="3699ff1342932f2c" providerId="LiveId" clId="{8810917A-977D-46B2-B471-458A13742669}" dt="2019-03-08T03:30:07.478" v="802" actId="26606"/>
          <ac:cxnSpMkLst>
            <pc:docMk/>
            <pc:sldMk cId="3295614111" sldId="277"/>
            <ac:cxnSpMk id="12" creationId="{38FB9660-F42F-4313-BBC4-47C007FE484C}"/>
          </ac:cxnSpMkLst>
        </pc:cxnChg>
      </pc:sldChg>
      <pc:sldChg chg="addSp delSp modSp add mod setBg">
        <pc:chgData name="Ooko Emmanuel" userId="3699ff1342932f2c" providerId="LiveId" clId="{8810917A-977D-46B2-B471-458A13742669}" dt="2019-03-08T03:30:54.060" v="810" actId="1076"/>
        <pc:sldMkLst>
          <pc:docMk/>
          <pc:sldMk cId="2567036175" sldId="278"/>
        </pc:sldMkLst>
        <pc:spChg chg="mod">
          <ac:chgData name="Ooko Emmanuel" userId="3699ff1342932f2c" providerId="LiveId" clId="{8810917A-977D-46B2-B471-458A13742669}" dt="2019-03-08T03:30:43.573" v="806" actId="26606"/>
          <ac:spMkLst>
            <pc:docMk/>
            <pc:sldMk cId="2567036175" sldId="278"/>
            <ac:spMk id="2" creationId="{CABA3A80-39D5-4A50-8BAF-98CB6CF0AEA7}"/>
          </ac:spMkLst>
        </pc:spChg>
        <pc:spChg chg="del">
          <ac:chgData name="Ooko Emmanuel" userId="3699ff1342932f2c" providerId="LiveId" clId="{8810917A-977D-46B2-B471-458A13742669}" dt="2019-03-08T03:14:41.190" v="622"/>
          <ac:spMkLst>
            <pc:docMk/>
            <pc:sldMk cId="2567036175" sldId="278"/>
            <ac:spMk id="3" creationId="{3EB64468-F807-4D11-873A-DDB4C69C0D46}"/>
          </ac:spMkLst>
        </pc:spChg>
        <pc:spChg chg="add">
          <ac:chgData name="Ooko Emmanuel" userId="3699ff1342932f2c" providerId="LiveId" clId="{8810917A-977D-46B2-B471-458A13742669}" dt="2019-03-08T03:30:43.573" v="806" actId="26606"/>
          <ac:spMkLst>
            <pc:docMk/>
            <pc:sldMk cId="2567036175" sldId="278"/>
            <ac:spMk id="9" creationId="{AB45A142-4255-493C-8284-5D566C121B10}"/>
          </ac:spMkLst>
        </pc:spChg>
        <pc:picChg chg="add mod">
          <ac:chgData name="Ooko Emmanuel" userId="3699ff1342932f2c" providerId="LiveId" clId="{8810917A-977D-46B2-B471-458A13742669}" dt="2019-03-08T03:30:54.060" v="810" actId="1076"/>
          <ac:picMkLst>
            <pc:docMk/>
            <pc:sldMk cId="2567036175" sldId="278"/>
            <ac:picMk id="4" creationId="{8066013F-D952-401A-90A7-AA687DC4A1AB}"/>
          </ac:picMkLst>
        </pc:picChg>
        <pc:cxnChg chg="add">
          <ac:chgData name="Ooko Emmanuel" userId="3699ff1342932f2c" providerId="LiveId" clId="{8810917A-977D-46B2-B471-458A13742669}" dt="2019-03-08T03:30:43.573" v="806" actId="26606"/>
          <ac:cxnSpMkLst>
            <pc:docMk/>
            <pc:sldMk cId="2567036175" sldId="278"/>
            <ac:cxnSpMk id="11" creationId="{38FB9660-F42F-4313-BBC4-47C007FE484C}"/>
          </ac:cxnSpMkLst>
        </pc:cxnChg>
      </pc:sldChg>
      <pc:sldChg chg="addSp delSp modSp add mod setBg">
        <pc:chgData name="Ooko Emmanuel" userId="3699ff1342932f2c" providerId="LiveId" clId="{8810917A-977D-46B2-B471-458A13742669}" dt="2019-03-08T03:31:22.379" v="815" actId="1076"/>
        <pc:sldMkLst>
          <pc:docMk/>
          <pc:sldMk cId="2268090927" sldId="279"/>
        </pc:sldMkLst>
        <pc:spChg chg="mod">
          <ac:chgData name="Ooko Emmanuel" userId="3699ff1342932f2c" providerId="LiveId" clId="{8810917A-977D-46B2-B471-458A13742669}" dt="2019-03-08T03:31:08.459" v="811" actId="26606"/>
          <ac:spMkLst>
            <pc:docMk/>
            <pc:sldMk cId="2268090927" sldId="279"/>
            <ac:spMk id="2" creationId="{8DD54BA0-2C3F-45BB-BFAC-37289B29C892}"/>
          </ac:spMkLst>
        </pc:spChg>
        <pc:spChg chg="del">
          <ac:chgData name="Ooko Emmanuel" userId="3699ff1342932f2c" providerId="LiveId" clId="{8810917A-977D-46B2-B471-458A13742669}" dt="2019-03-08T03:15:29.602" v="645"/>
          <ac:spMkLst>
            <pc:docMk/>
            <pc:sldMk cId="2268090927" sldId="279"/>
            <ac:spMk id="3" creationId="{7AA961D1-617D-416D-A9CA-1E01F6F6BFB0}"/>
          </ac:spMkLst>
        </pc:spChg>
        <pc:spChg chg="add">
          <ac:chgData name="Ooko Emmanuel" userId="3699ff1342932f2c" providerId="LiveId" clId="{8810917A-977D-46B2-B471-458A13742669}" dt="2019-03-08T03:31:08.459" v="811" actId="26606"/>
          <ac:spMkLst>
            <pc:docMk/>
            <pc:sldMk cId="2268090927" sldId="279"/>
            <ac:spMk id="9" creationId="{6753252F-4873-4F63-801D-CC719279A7D5}"/>
          </ac:spMkLst>
        </pc:spChg>
        <pc:spChg chg="add">
          <ac:chgData name="Ooko Emmanuel" userId="3699ff1342932f2c" providerId="LiveId" clId="{8810917A-977D-46B2-B471-458A13742669}" dt="2019-03-08T03:31:08.459" v="811" actId="26606"/>
          <ac:spMkLst>
            <pc:docMk/>
            <pc:sldMk cId="2268090927" sldId="279"/>
            <ac:spMk id="11" creationId="{047C8CCB-F95D-4249-92DD-651249D3535A}"/>
          </ac:spMkLst>
        </pc:spChg>
        <pc:picChg chg="add mod">
          <ac:chgData name="Ooko Emmanuel" userId="3699ff1342932f2c" providerId="LiveId" clId="{8810917A-977D-46B2-B471-458A13742669}" dt="2019-03-08T03:31:22.379" v="815" actId="1076"/>
          <ac:picMkLst>
            <pc:docMk/>
            <pc:sldMk cId="2268090927" sldId="279"/>
            <ac:picMk id="4" creationId="{EBFE7783-3C92-48D2-82FC-73722574FC20}"/>
          </ac:picMkLst>
        </pc:picChg>
      </pc:sldChg>
      <pc:sldChg chg="addSp delSp modSp add mod setBg">
        <pc:chgData name="Ooko Emmanuel" userId="3699ff1342932f2c" providerId="LiveId" clId="{8810917A-977D-46B2-B471-458A13742669}" dt="2019-03-08T03:32:05.864" v="819" actId="1076"/>
        <pc:sldMkLst>
          <pc:docMk/>
          <pc:sldMk cId="3095731412" sldId="280"/>
        </pc:sldMkLst>
        <pc:spChg chg="mod">
          <ac:chgData name="Ooko Emmanuel" userId="3699ff1342932f2c" providerId="LiveId" clId="{8810917A-977D-46B2-B471-458A13742669}" dt="2019-03-08T03:31:53.361" v="816" actId="26606"/>
          <ac:spMkLst>
            <pc:docMk/>
            <pc:sldMk cId="3095731412" sldId="280"/>
            <ac:spMk id="2" creationId="{8BBC0E9B-9C6B-41AF-B835-8300ADD72B66}"/>
          </ac:spMkLst>
        </pc:spChg>
        <pc:spChg chg="del">
          <ac:chgData name="Ooko Emmanuel" userId="3699ff1342932f2c" providerId="LiveId" clId="{8810917A-977D-46B2-B471-458A13742669}" dt="2019-03-08T03:16:16.623" v="646"/>
          <ac:spMkLst>
            <pc:docMk/>
            <pc:sldMk cId="3095731412" sldId="280"/>
            <ac:spMk id="3" creationId="{25D1AE43-405A-4B62-AA47-6E0FA404BBCA}"/>
          </ac:spMkLst>
        </pc:spChg>
        <pc:spChg chg="add">
          <ac:chgData name="Ooko Emmanuel" userId="3699ff1342932f2c" providerId="LiveId" clId="{8810917A-977D-46B2-B471-458A13742669}" dt="2019-03-08T03:31:53.361" v="816" actId="26606"/>
          <ac:spMkLst>
            <pc:docMk/>
            <pc:sldMk cId="3095731412" sldId="280"/>
            <ac:spMk id="9" creationId="{AB45A142-4255-493C-8284-5D566C121B10}"/>
          </ac:spMkLst>
        </pc:spChg>
        <pc:picChg chg="add mod">
          <ac:chgData name="Ooko Emmanuel" userId="3699ff1342932f2c" providerId="LiveId" clId="{8810917A-977D-46B2-B471-458A13742669}" dt="2019-03-08T03:32:05.864" v="819" actId="1076"/>
          <ac:picMkLst>
            <pc:docMk/>
            <pc:sldMk cId="3095731412" sldId="280"/>
            <ac:picMk id="4" creationId="{DD4FDBA4-33A6-4828-9328-9DD7D12B77C7}"/>
          </ac:picMkLst>
        </pc:picChg>
        <pc:cxnChg chg="add">
          <ac:chgData name="Ooko Emmanuel" userId="3699ff1342932f2c" providerId="LiveId" clId="{8810917A-977D-46B2-B471-458A13742669}" dt="2019-03-08T03:31:53.361" v="816" actId="26606"/>
          <ac:cxnSpMkLst>
            <pc:docMk/>
            <pc:sldMk cId="3095731412" sldId="280"/>
            <ac:cxnSpMk id="11" creationId="{38FB9660-F42F-4313-BBC4-47C007FE484C}"/>
          </ac:cxnSpMkLst>
        </pc:cxnChg>
      </pc:sldChg>
      <pc:sldChg chg="addSp delSp modSp add mod setBg">
        <pc:chgData name="Ooko Emmanuel" userId="3699ff1342932f2c" providerId="LiveId" clId="{8810917A-977D-46B2-B471-458A13742669}" dt="2019-03-08T03:29:35.080" v="798" actId="1076"/>
        <pc:sldMkLst>
          <pc:docMk/>
          <pc:sldMk cId="2201280992" sldId="281"/>
        </pc:sldMkLst>
        <pc:spChg chg="mod">
          <ac:chgData name="Ooko Emmanuel" userId="3699ff1342932f2c" providerId="LiveId" clId="{8810917A-977D-46B2-B471-458A13742669}" dt="2019-03-08T03:29:22.408" v="795" actId="26606"/>
          <ac:spMkLst>
            <pc:docMk/>
            <pc:sldMk cId="2201280992" sldId="281"/>
            <ac:spMk id="2" creationId="{92A201B2-2C94-4C5B-B70C-AB93F651ABD6}"/>
          </ac:spMkLst>
        </pc:spChg>
        <pc:spChg chg="del">
          <ac:chgData name="Ooko Emmanuel" userId="3699ff1342932f2c" providerId="LiveId" clId="{8810917A-977D-46B2-B471-458A13742669}" dt="2019-03-08T03:20:19.376" v="686"/>
          <ac:spMkLst>
            <pc:docMk/>
            <pc:sldMk cId="2201280992" sldId="281"/>
            <ac:spMk id="3" creationId="{F718CDA1-3F74-4282-8BA2-C487B403E66C}"/>
          </ac:spMkLst>
        </pc:spChg>
        <pc:spChg chg="add">
          <ac:chgData name="Ooko Emmanuel" userId="3699ff1342932f2c" providerId="LiveId" clId="{8810917A-977D-46B2-B471-458A13742669}" dt="2019-03-08T03:29:22.408" v="795" actId="26606"/>
          <ac:spMkLst>
            <pc:docMk/>
            <pc:sldMk cId="2201280992" sldId="281"/>
            <ac:spMk id="9" creationId="{D12DDE76-C203-4047-9998-63900085B5E8}"/>
          </ac:spMkLst>
        </pc:spChg>
        <pc:picChg chg="add mod">
          <ac:chgData name="Ooko Emmanuel" userId="3699ff1342932f2c" providerId="LiveId" clId="{8810917A-977D-46B2-B471-458A13742669}" dt="2019-03-08T03:29:35.080" v="798" actId="1076"/>
          <ac:picMkLst>
            <pc:docMk/>
            <pc:sldMk cId="2201280992" sldId="281"/>
            <ac:picMk id="4" creationId="{7F646B87-AC83-4C85-871C-BD01F3ED4E01}"/>
          </ac:picMkLst>
        </pc:picChg>
      </pc:sldChg>
      <pc:sldChg chg="addSp delSp modSp add mod setBg">
        <pc:chgData name="Ooko Emmanuel" userId="3699ff1342932f2c" providerId="LiveId" clId="{8810917A-977D-46B2-B471-458A13742669}" dt="2019-03-08T03:29:53.911" v="801" actId="26606"/>
        <pc:sldMkLst>
          <pc:docMk/>
          <pc:sldMk cId="1402692351" sldId="282"/>
        </pc:sldMkLst>
        <pc:spChg chg="del">
          <ac:chgData name="Ooko Emmanuel" userId="3699ff1342932f2c" providerId="LiveId" clId="{8810917A-977D-46B2-B471-458A13742669}" dt="2019-03-08T03:21:13.356" v="689"/>
          <ac:spMkLst>
            <pc:docMk/>
            <pc:sldMk cId="1402692351" sldId="282"/>
            <ac:spMk id="2" creationId="{0CE842F5-AD47-4FA8-ADF9-E13AD432A190}"/>
          </ac:spMkLst>
        </pc:spChg>
        <pc:spChg chg="del">
          <ac:chgData name="Ooko Emmanuel" userId="3699ff1342932f2c" providerId="LiveId" clId="{8810917A-977D-46B2-B471-458A13742669}" dt="2019-03-08T03:21:13.356" v="689"/>
          <ac:spMkLst>
            <pc:docMk/>
            <pc:sldMk cId="1402692351" sldId="282"/>
            <ac:spMk id="3" creationId="{C543A903-BBB6-40F9-9234-3604029286FF}"/>
          </ac:spMkLst>
        </pc:spChg>
        <pc:picChg chg="add mod">
          <ac:chgData name="Ooko Emmanuel" userId="3699ff1342932f2c" providerId="LiveId" clId="{8810917A-977D-46B2-B471-458A13742669}" dt="2019-03-08T03:29:53.911" v="801" actId="26606"/>
          <ac:picMkLst>
            <pc:docMk/>
            <pc:sldMk cId="1402692351" sldId="282"/>
            <ac:picMk id="4" creationId="{C8875E96-01D9-497C-B116-08C462CEDBAB}"/>
          </ac:picMkLst>
        </pc:picChg>
      </pc:sldChg>
      <pc:sldChg chg="addSp delSp modSp add mod setBg">
        <pc:chgData name="Ooko Emmanuel" userId="3699ff1342932f2c" providerId="LiveId" clId="{8810917A-977D-46B2-B471-458A13742669}" dt="2019-03-08T03:34:41.284" v="838" actId="20577"/>
        <pc:sldMkLst>
          <pc:docMk/>
          <pc:sldMk cId="1756689585" sldId="283"/>
        </pc:sldMkLst>
        <pc:spChg chg="mod">
          <ac:chgData name="Ooko Emmanuel" userId="3699ff1342932f2c" providerId="LiveId" clId="{8810917A-977D-46B2-B471-458A13742669}" dt="2019-03-08T03:34:41.284" v="838" actId="20577"/>
          <ac:spMkLst>
            <pc:docMk/>
            <pc:sldMk cId="1756689585" sldId="283"/>
            <ac:spMk id="2" creationId="{6DAF56D3-CDC7-4B3F-96BA-C78E56294644}"/>
          </ac:spMkLst>
        </pc:spChg>
        <pc:spChg chg="del">
          <ac:chgData name="Ooko Emmanuel" userId="3699ff1342932f2c" providerId="LiveId" clId="{8810917A-977D-46B2-B471-458A13742669}" dt="2019-03-08T03:24:51.049" v="712" actId="26606"/>
          <ac:spMkLst>
            <pc:docMk/>
            <pc:sldMk cId="1756689585" sldId="283"/>
            <ac:spMk id="3" creationId="{977808DC-59DA-4543-BC76-0F506E97B540}"/>
          </ac:spMkLst>
        </pc:spChg>
        <pc:spChg chg="add">
          <ac:chgData name="Ooko Emmanuel" userId="3699ff1342932f2c" providerId="LiveId" clId="{8810917A-977D-46B2-B471-458A13742669}" dt="2019-03-08T03:24:51.049" v="712" actId="26606"/>
          <ac:spMkLst>
            <pc:docMk/>
            <pc:sldMk cId="1756689585" sldId="283"/>
            <ac:spMk id="10" creationId="{6753252F-4873-4F63-801D-CC719279A7D5}"/>
          </ac:spMkLst>
        </pc:spChg>
        <pc:spChg chg="add">
          <ac:chgData name="Ooko Emmanuel" userId="3699ff1342932f2c" providerId="LiveId" clId="{8810917A-977D-46B2-B471-458A13742669}" dt="2019-03-08T03:24:51.049" v="712" actId="26606"/>
          <ac:spMkLst>
            <pc:docMk/>
            <pc:sldMk cId="1756689585" sldId="283"/>
            <ac:spMk id="12" creationId="{047C8CCB-F95D-4249-92DD-651249D3535A}"/>
          </ac:spMkLst>
        </pc:spChg>
        <pc:picChg chg="add del">
          <ac:chgData name="Ooko Emmanuel" userId="3699ff1342932f2c" providerId="LiveId" clId="{8810917A-977D-46B2-B471-458A13742669}" dt="2019-03-08T03:24:51.049" v="712" actId="26606"/>
          <ac:picMkLst>
            <pc:docMk/>
            <pc:sldMk cId="1756689585" sldId="283"/>
            <ac:picMk id="4" creationId="{9E24F7C9-B799-4BAF-999F-D931D16FB2E0}"/>
          </ac:picMkLst>
        </pc:picChg>
        <pc:picChg chg="add">
          <ac:chgData name="Ooko Emmanuel" userId="3699ff1342932f2c" providerId="LiveId" clId="{8810917A-977D-46B2-B471-458A13742669}" dt="2019-03-08T03:24:51.049" v="712" actId="26606"/>
          <ac:picMkLst>
            <pc:docMk/>
            <pc:sldMk cId="1756689585" sldId="283"/>
            <ac:picMk id="7" creationId="{9E24F7C9-B799-4BAF-999F-D931D16FB2E0}"/>
          </ac:picMkLst>
        </pc:picChg>
      </pc:sldChg>
      <pc:sldChg chg="addSp delSp modSp add setBg">
        <pc:chgData name="Ooko Emmanuel" userId="3699ff1342932f2c" providerId="LiveId" clId="{8810917A-977D-46B2-B471-458A13742669}" dt="2019-03-08T03:37:47.467" v="878" actId="1076"/>
        <pc:sldMkLst>
          <pc:docMk/>
          <pc:sldMk cId="2834533160" sldId="284"/>
        </pc:sldMkLst>
        <pc:spChg chg="del">
          <ac:chgData name="Ooko Emmanuel" userId="3699ff1342932f2c" providerId="LiveId" clId="{8810917A-977D-46B2-B471-458A13742669}" dt="2019-03-08T03:35:40.382" v="839"/>
          <ac:spMkLst>
            <pc:docMk/>
            <pc:sldMk cId="2834533160" sldId="284"/>
            <ac:spMk id="2" creationId="{C9EFBF83-6722-450C-AB57-B2955E9ACFBA}"/>
          </ac:spMkLst>
        </pc:spChg>
        <pc:spChg chg="del">
          <ac:chgData name="Ooko Emmanuel" userId="3699ff1342932f2c" providerId="LiveId" clId="{8810917A-977D-46B2-B471-458A13742669}" dt="2019-03-08T03:35:40.382" v="839"/>
          <ac:spMkLst>
            <pc:docMk/>
            <pc:sldMk cId="2834533160" sldId="284"/>
            <ac:spMk id="3" creationId="{2792A069-F51A-4914-8362-F1D0E71D18CD}"/>
          </ac:spMkLst>
        </pc:spChg>
        <pc:spChg chg="add mod">
          <ac:chgData name="Ooko Emmanuel" userId="3699ff1342932f2c" providerId="LiveId" clId="{8810917A-977D-46B2-B471-458A13742669}" dt="2019-03-08T03:37:47.467" v="878" actId="1076"/>
          <ac:spMkLst>
            <pc:docMk/>
            <pc:sldMk cId="2834533160" sldId="284"/>
            <ac:spMk id="4" creationId="{6B9E6AA9-F6C4-4289-A411-22ABA2F97CC8}"/>
          </ac:spMkLst>
        </pc:spChg>
        <pc:spChg chg="add mod">
          <ac:chgData name="Ooko Emmanuel" userId="3699ff1342932f2c" providerId="LiveId" clId="{8810917A-977D-46B2-B471-458A13742669}" dt="2019-03-08T03:36:21.479" v="873" actId="1076"/>
          <ac:spMkLst>
            <pc:docMk/>
            <pc:sldMk cId="2834533160" sldId="284"/>
            <ac:spMk id="5" creationId="{2126DCA0-C30F-4910-AB2A-37F8BF6E5347}"/>
          </ac:spMkLst>
        </pc:spChg>
      </pc:sldChg>
      <pc:sldChg chg="modSp add">
        <pc:chgData name="Ooko Emmanuel" userId="3699ff1342932f2c" providerId="LiveId" clId="{8810917A-977D-46B2-B471-458A13742669}" dt="2019-03-08T05:52:32.635" v="896" actId="1076"/>
        <pc:sldMkLst>
          <pc:docMk/>
          <pc:sldMk cId="1322744308" sldId="285"/>
        </pc:sldMkLst>
        <pc:spChg chg="mod">
          <ac:chgData name="Ooko Emmanuel" userId="3699ff1342932f2c" providerId="LiveId" clId="{8810917A-977D-46B2-B471-458A13742669}" dt="2019-03-08T05:51:48.276" v="894" actId="27636"/>
          <ac:spMkLst>
            <pc:docMk/>
            <pc:sldMk cId="1322744308" sldId="285"/>
            <ac:spMk id="2" creationId="{0FBEACEE-1C77-4CD0-8E8D-FDA74C97952A}"/>
          </ac:spMkLst>
        </pc:spChg>
        <pc:spChg chg="mod">
          <ac:chgData name="Ooko Emmanuel" userId="3699ff1342932f2c" providerId="LiveId" clId="{8810917A-977D-46B2-B471-458A13742669}" dt="2019-03-08T05:52:32.635" v="896" actId="1076"/>
          <ac:spMkLst>
            <pc:docMk/>
            <pc:sldMk cId="1322744308" sldId="285"/>
            <ac:spMk id="3" creationId="{939400D0-6F38-4C28-905B-9181B72E57DC}"/>
          </ac:spMkLst>
        </pc:spChg>
      </pc:sldChg>
      <pc:sldChg chg="addSp delSp add mod setBg">
        <pc:chgData name="Ooko Emmanuel" userId="3699ff1342932f2c" providerId="LiveId" clId="{8810917A-977D-46B2-B471-458A13742669}" dt="2019-03-08T05:54:49.307" v="902" actId="26606"/>
        <pc:sldMkLst>
          <pc:docMk/>
          <pc:sldMk cId="2118929976" sldId="286"/>
        </pc:sldMkLst>
        <pc:spChg chg="del">
          <ac:chgData name="Ooko Emmanuel" userId="3699ff1342932f2c" providerId="LiveId" clId="{8810917A-977D-46B2-B471-458A13742669}" dt="2019-03-08T05:54:49.307" v="902" actId="26606"/>
          <ac:spMkLst>
            <pc:docMk/>
            <pc:sldMk cId="2118929976" sldId="286"/>
            <ac:spMk id="2" creationId="{78FDBDD9-4C88-47A7-84BD-7E1C71FBED3D}"/>
          </ac:spMkLst>
        </pc:spChg>
        <pc:spChg chg="del">
          <ac:chgData name="Ooko Emmanuel" userId="3699ff1342932f2c" providerId="LiveId" clId="{8810917A-977D-46B2-B471-458A13742669}" dt="2019-03-08T05:54:49.307" v="902" actId="26606"/>
          <ac:spMkLst>
            <pc:docMk/>
            <pc:sldMk cId="2118929976" sldId="286"/>
            <ac:spMk id="3" creationId="{BC5923DD-519D-430C-BD0F-F07C5DABEF0A}"/>
          </ac:spMkLst>
        </pc:spChg>
        <pc:picChg chg="add del">
          <ac:chgData name="Ooko Emmanuel" userId="3699ff1342932f2c" providerId="LiveId" clId="{8810917A-977D-46B2-B471-458A13742669}" dt="2019-03-08T05:54:49.307" v="902" actId="26606"/>
          <ac:picMkLst>
            <pc:docMk/>
            <pc:sldMk cId="2118929976" sldId="286"/>
            <ac:picMk id="4" creationId="{EDDA7B77-9BFF-4325-8F06-49441DCE3833}"/>
          </ac:picMkLst>
        </pc:picChg>
        <pc:picChg chg="add">
          <ac:chgData name="Ooko Emmanuel" userId="3699ff1342932f2c" providerId="LiveId" clId="{8810917A-977D-46B2-B471-458A13742669}" dt="2019-03-08T05:54:49.307" v="902" actId="26606"/>
          <ac:picMkLst>
            <pc:docMk/>
            <pc:sldMk cId="2118929976" sldId="286"/>
            <ac:picMk id="7" creationId="{EDDA7B77-9BFF-4325-8F06-49441DCE3833}"/>
          </ac:picMkLst>
        </pc:picChg>
      </pc:sldChg>
      <pc:sldChg chg="addSp delSp modSp add mod setBg">
        <pc:chgData name="Ooko Emmanuel" userId="3699ff1342932f2c" providerId="LiveId" clId="{8810917A-977D-46B2-B471-458A13742669}" dt="2019-03-08T05:55:10.514" v="907" actId="27614"/>
        <pc:sldMkLst>
          <pc:docMk/>
          <pc:sldMk cId="3559731541" sldId="287"/>
        </pc:sldMkLst>
        <pc:spChg chg="del">
          <ac:chgData name="Ooko Emmanuel" userId="3699ff1342932f2c" providerId="LiveId" clId="{8810917A-977D-46B2-B471-458A13742669}" dt="2019-03-08T05:54:38.898" v="901" actId="26606"/>
          <ac:spMkLst>
            <pc:docMk/>
            <pc:sldMk cId="3559731541" sldId="287"/>
            <ac:spMk id="2" creationId="{F2412E49-2E3E-4F09-B289-1746AE78849C}"/>
          </ac:spMkLst>
        </pc:spChg>
        <pc:spChg chg="del">
          <ac:chgData name="Ooko Emmanuel" userId="3699ff1342932f2c" providerId="LiveId" clId="{8810917A-977D-46B2-B471-458A13742669}" dt="2019-03-08T05:54:38.898" v="901" actId="26606"/>
          <ac:spMkLst>
            <pc:docMk/>
            <pc:sldMk cId="3559731541" sldId="287"/>
            <ac:spMk id="3" creationId="{24B266BE-1693-465C-9DDB-4185F1B84DBF}"/>
          </ac:spMkLst>
        </pc:spChg>
        <pc:picChg chg="add del">
          <ac:chgData name="Ooko Emmanuel" userId="3699ff1342932f2c" providerId="LiveId" clId="{8810917A-977D-46B2-B471-458A13742669}" dt="2019-03-08T05:54:38.898" v="901" actId="26606"/>
          <ac:picMkLst>
            <pc:docMk/>
            <pc:sldMk cId="3559731541" sldId="287"/>
            <ac:picMk id="4" creationId="{5E935EF3-2A9F-4CE4-9828-C5B515F23DC6}"/>
          </ac:picMkLst>
        </pc:picChg>
        <pc:picChg chg="add mod">
          <ac:chgData name="Ooko Emmanuel" userId="3699ff1342932f2c" providerId="LiveId" clId="{8810917A-977D-46B2-B471-458A13742669}" dt="2019-03-08T05:55:10.514" v="907" actId="27614"/>
          <ac:picMkLst>
            <pc:docMk/>
            <pc:sldMk cId="3559731541" sldId="287"/>
            <ac:picMk id="7" creationId="{5E935EF3-2A9F-4CE4-9828-C5B515F23DC6}"/>
          </ac:picMkLst>
        </pc:picChg>
      </pc:sldChg>
      <pc:sldChg chg="addSp modSp add mod setBg">
        <pc:chgData name="Ooko Emmanuel" userId="3699ff1342932f2c" providerId="LiveId" clId="{8810917A-977D-46B2-B471-458A13742669}" dt="2019-03-08T05:56:20.171" v="911" actId="14100"/>
        <pc:sldMkLst>
          <pc:docMk/>
          <pc:sldMk cId="1674007874" sldId="288"/>
        </pc:sldMkLst>
        <pc:picChg chg="add mod">
          <ac:chgData name="Ooko Emmanuel" userId="3699ff1342932f2c" providerId="LiveId" clId="{8810917A-977D-46B2-B471-458A13742669}" dt="2019-03-08T05:56:20.171" v="911" actId="14100"/>
          <ac:picMkLst>
            <pc:docMk/>
            <pc:sldMk cId="1674007874" sldId="288"/>
            <ac:picMk id="2" creationId="{C6035C74-D0C5-4528-BBBA-0507CFC681B7}"/>
          </ac:picMkLst>
        </pc:picChg>
      </pc:sldChg>
      <pc:sldChg chg="addSp modSp add mod setBg">
        <pc:chgData name="Ooko Emmanuel" userId="3699ff1342932f2c" providerId="LiveId" clId="{8810917A-977D-46B2-B471-458A13742669}" dt="2019-03-08T05:57:23.772" v="913" actId="26606"/>
        <pc:sldMkLst>
          <pc:docMk/>
          <pc:sldMk cId="512858786" sldId="289"/>
        </pc:sldMkLst>
        <pc:picChg chg="add mod">
          <ac:chgData name="Ooko Emmanuel" userId="3699ff1342932f2c" providerId="LiveId" clId="{8810917A-977D-46B2-B471-458A13742669}" dt="2019-03-08T05:57:23.772" v="913" actId="26606"/>
          <ac:picMkLst>
            <pc:docMk/>
            <pc:sldMk cId="512858786" sldId="289"/>
            <ac:picMk id="2" creationId="{D2E0165F-F718-4C91-9B50-14F03B979966}"/>
          </ac:picMkLst>
        </pc:picChg>
      </pc:sldChg>
      <pc:sldChg chg="addSp modSp add mod setBg">
        <pc:chgData name="Ooko Emmanuel" userId="3699ff1342932f2c" providerId="LiveId" clId="{8810917A-977D-46B2-B471-458A13742669}" dt="2019-03-08T05:59:08.034" v="919" actId="14100"/>
        <pc:sldMkLst>
          <pc:docMk/>
          <pc:sldMk cId="3720319130" sldId="290"/>
        </pc:sldMkLst>
        <pc:picChg chg="add mod">
          <ac:chgData name="Ooko Emmanuel" userId="3699ff1342932f2c" providerId="LiveId" clId="{8810917A-977D-46B2-B471-458A13742669}" dt="2019-03-08T05:59:08.034" v="919" actId="14100"/>
          <ac:picMkLst>
            <pc:docMk/>
            <pc:sldMk cId="3720319130" sldId="290"/>
            <ac:picMk id="2" creationId="{999BFED4-713A-4BC0-B26F-AAF8A57B484F}"/>
          </ac:picMkLst>
        </pc:picChg>
      </pc:sldChg>
      <pc:sldChg chg="addSp add">
        <pc:chgData name="Ooko Emmanuel" userId="3699ff1342932f2c" providerId="LiveId" clId="{8810917A-977D-46B2-B471-458A13742669}" dt="2019-03-08T05:59:56.427" v="920"/>
        <pc:sldMkLst>
          <pc:docMk/>
          <pc:sldMk cId="1601354477" sldId="291"/>
        </pc:sldMkLst>
        <pc:picChg chg="add">
          <ac:chgData name="Ooko Emmanuel" userId="3699ff1342932f2c" providerId="LiveId" clId="{8810917A-977D-46B2-B471-458A13742669}" dt="2019-03-08T05:59:56.427" v="920"/>
          <ac:picMkLst>
            <pc:docMk/>
            <pc:sldMk cId="1601354477" sldId="291"/>
            <ac:picMk id="2" creationId="{124C6578-258E-4BF2-BCE9-FB99B1456883}"/>
          </ac:picMkLst>
        </pc:picChg>
      </pc:sldChg>
      <pc:sldChg chg="addSp modSp add mod setBg">
        <pc:chgData name="Ooko Emmanuel" userId="3699ff1342932f2c" providerId="LiveId" clId="{8810917A-977D-46B2-B471-458A13742669}" dt="2019-03-08T06:00:48.085" v="924" actId="14100"/>
        <pc:sldMkLst>
          <pc:docMk/>
          <pc:sldMk cId="1753026522" sldId="292"/>
        </pc:sldMkLst>
        <pc:picChg chg="add mod">
          <ac:chgData name="Ooko Emmanuel" userId="3699ff1342932f2c" providerId="LiveId" clId="{8810917A-977D-46B2-B471-458A13742669}" dt="2019-03-08T06:00:48.085" v="924" actId="14100"/>
          <ac:picMkLst>
            <pc:docMk/>
            <pc:sldMk cId="1753026522" sldId="292"/>
            <ac:picMk id="2" creationId="{3ADEC92E-D4E1-43C9-982E-3DECF5F00142}"/>
          </ac:picMkLst>
        </pc:picChg>
      </pc:sldChg>
      <pc:sldChg chg="addSp modSp add mod setBg">
        <pc:chgData name="Ooko Emmanuel" userId="3699ff1342932f2c" providerId="LiveId" clId="{8810917A-977D-46B2-B471-458A13742669}" dt="2019-03-08T06:01:55.684" v="928" actId="1076"/>
        <pc:sldMkLst>
          <pc:docMk/>
          <pc:sldMk cId="2156546298" sldId="293"/>
        </pc:sldMkLst>
        <pc:picChg chg="add mod">
          <ac:chgData name="Ooko Emmanuel" userId="3699ff1342932f2c" providerId="LiveId" clId="{8810917A-977D-46B2-B471-458A13742669}" dt="2019-03-08T06:01:55.684" v="928" actId="1076"/>
          <ac:picMkLst>
            <pc:docMk/>
            <pc:sldMk cId="2156546298" sldId="293"/>
            <ac:picMk id="2" creationId="{5E98AB0B-4AC4-4DB8-BC68-D05EF3ACEC17}"/>
          </ac:picMkLst>
        </pc:picChg>
      </pc:sldChg>
      <pc:sldChg chg="addSp modSp add mod setBg">
        <pc:chgData name="Ooko Emmanuel" userId="3699ff1342932f2c" providerId="LiveId" clId="{8810917A-977D-46B2-B471-458A13742669}" dt="2019-03-08T06:03:25.712" v="933" actId="1076"/>
        <pc:sldMkLst>
          <pc:docMk/>
          <pc:sldMk cId="2514679244" sldId="294"/>
        </pc:sldMkLst>
        <pc:picChg chg="add mod">
          <ac:chgData name="Ooko Emmanuel" userId="3699ff1342932f2c" providerId="LiveId" clId="{8810917A-977D-46B2-B471-458A13742669}" dt="2019-03-08T06:03:25.712" v="933" actId="1076"/>
          <ac:picMkLst>
            <pc:docMk/>
            <pc:sldMk cId="2514679244" sldId="294"/>
            <ac:picMk id="2" creationId="{BC6A1D43-AC98-4D1E-9F29-8A1C0DCF6E24}"/>
          </ac:picMkLst>
        </pc:picChg>
      </pc:sldChg>
      <pc:sldChg chg="add del">
        <pc:chgData name="Ooko Emmanuel" userId="3699ff1342932f2c" providerId="LiveId" clId="{8810917A-977D-46B2-B471-458A13742669}" dt="2019-03-08T06:04:00.312" v="935" actId="2696"/>
        <pc:sldMkLst>
          <pc:docMk/>
          <pc:sldMk cId="2898981479" sldId="295"/>
        </pc:sldMkLst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4" Type="http://schemas.openxmlformats.org/officeDocument/2006/relationships/image" Target="../media/image4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4" Type="http://schemas.openxmlformats.org/officeDocument/2006/relationships/image" Target="../media/image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6187985-E8B3-4AA9-BFFD-BBE965BB826E}" type="doc">
      <dgm:prSet loTypeId="urn:microsoft.com/office/officeart/2018/2/layout/IconVerticalSolidList" loCatId="icon" qsTypeId="urn:microsoft.com/office/officeart/2005/8/quickstyle/simple4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F0C15AF8-471E-4096-8D73-C8FB1C5AF395}">
      <dgm:prSet/>
      <dgm:spPr/>
      <dgm:t>
        <a:bodyPr/>
        <a:lstStyle/>
        <a:p>
          <a:r>
            <a:rPr lang="en-GB"/>
            <a:t>Understanding WPF and UWP.</a:t>
          </a:r>
          <a:endParaRPr lang="en-US"/>
        </a:p>
      </dgm:t>
    </dgm:pt>
    <dgm:pt modelId="{972134B2-5530-40FD-8393-BA27591B066C}" type="parTrans" cxnId="{FDCE0112-F8DE-4A83-9290-09850314D072}">
      <dgm:prSet/>
      <dgm:spPr/>
      <dgm:t>
        <a:bodyPr/>
        <a:lstStyle/>
        <a:p>
          <a:endParaRPr lang="en-US"/>
        </a:p>
      </dgm:t>
    </dgm:pt>
    <dgm:pt modelId="{95939AEF-20D0-43CC-9BBF-1E34F0F06B86}" type="sibTrans" cxnId="{FDCE0112-F8DE-4A83-9290-09850314D072}">
      <dgm:prSet/>
      <dgm:spPr/>
      <dgm:t>
        <a:bodyPr/>
        <a:lstStyle/>
        <a:p>
          <a:endParaRPr lang="en-US"/>
        </a:p>
      </dgm:t>
    </dgm:pt>
    <dgm:pt modelId="{0B327371-B414-4036-81A5-2C24CC632B37}">
      <dgm:prSet/>
      <dgm:spPr/>
      <dgm:t>
        <a:bodyPr/>
        <a:lstStyle/>
        <a:p>
          <a:r>
            <a:rPr lang="en-GB"/>
            <a:t>Introduction to XAML and VS Blend.</a:t>
          </a:r>
          <a:endParaRPr lang="en-US"/>
        </a:p>
      </dgm:t>
    </dgm:pt>
    <dgm:pt modelId="{A584D782-9C66-4C61-AB1B-1889E8A7BDFB}" type="parTrans" cxnId="{27057508-8E06-4382-995E-E805815F60C8}">
      <dgm:prSet/>
      <dgm:spPr/>
      <dgm:t>
        <a:bodyPr/>
        <a:lstStyle/>
        <a:p>
          <a:endParaRPr lang="en-US"/>
        </a:p>
      </dgm:t>
    </dgm:pt>
    <dgm:pt modelId="{798A0088-9C46-49F5-9274-EB84158FEE5D}" type="sibTrans" cxnId="{27057508-8E06-4382-995E-E805815F60C8}">
      <dgm:prSet/>
      <dgm:spPr/>
      <dgm:t>
        <a:bodyPr/>
        <a:lstStyle/>
        <a:p>
          <a:endParaRPr lang="en-US"/>
        </a:p>
      </dgm:t>
    </dgm:pt>
    <dgm:pt modelId="{2245EF9A-F5BD-45E1-86ED-01377AB931FE}" type="pres">
      <dgm:prSet presAssocID="{26187985-E8B3-4AA9-BFFD-BBE965BB826E}" presName="root" presStyleCnt="0">
        <dgm:presLayoutVars>
          <dgm:dir/>
          <dgm:resizeHandles val="exact"/>
        </dgm:presLayoutVars>
      </dgm:prSet>
      <dgm:spPr/>
    </dgm:pt>
    <dgm:pt modelId="{A00BBDF5-9A4B-4801-AD06-5DDC0E84FE08}" type="pres">
      <dgm:prSet presAssocID="{F0C15AF8-471E-4096-8D73-C8FB1C5AF395}" presName="compNode" presStyleCnt="0"/>
      <dgm:spPr/>
    </dgm:pt>
    <dgm:pt modelId="{C7BD92AD-9E20-4035-B111-D2C62B855499}" type="pres">
      <dgm:prSet presAssocID="{F0C15AF8-471E-4096-8D73-C8FB1C5AF395}" presName="bgRect" presStyleLbl="bgShp" presStyleIdx="0" presStyleCnt="2"/>
      <dgm:spPr/>
    </dgm:pt>
    <dgm:pt modelId="{387B9C56-8D3D-4249-AB6A-8A0ABE3FD128}" type="pres">
      <dgm:prSet presAssocID="{F0C15AF8-471E-4096-8D73-C8FB1C5AF395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ght Bulb and Pencil"/>
        </a:ext>
      </dgm:extLst>
    </dgm:pt>
    <dgm:pt modelId="{9F260577-8522-4F2F-BC4A-7CD8DC812B4F}" type="pres">
      <dgm:prSet presAssocID="{F0C15AF8-471E-4096-8D73-C8FB1C5AF395}" presName="spaceRect" presStyleCnt="0"/>
      <dgm:spPr/>
    </dgm:pt>
    <dgm:pt modelId="{F484A638-BB7F-48A4-B669-C92263EB02F0}" type="pres">
      <dgm:prSet presAssocID="{F0C15AF8-471E-4096-8D73-C8FB1C5AF395}" presName="parTx" presStyleLbl="revTx" presStyleIdx="0" presStyleCnt="2">
        <dgm:presLayoutVars>
          <dgm:chMax val="0"/>
          <dgm:chPref val="0"/>
        </dgm:presLayoutVars>
      </dgm:prSet>
      <dgm:spPr/>
    </dgm:pt>
    <dgm:pt modelId="{37ED76C3-6166-43A5-BA2E-B8DFA7D74455}" type="pres">
      <dgm:prSet presAssocID="{95939AEF-20D0-43CC-9BBF-1E34F0F06B86}" presName="sibTrans" presStyleCnt="0"/>
      <dgm:spPr/>
    </dgm:pt>
    <dgm:pt modelId="{BC58307A-C50F-4F91-98FE-A9C945234211}" type="pres">
      <dgm:prSet presAssocID="{0B327371-B414-4036-81A5-2C24CC632B37}" presName="compNode" presStyleCnt="0"/>
      <dgm:spPr/>
    </dgm:pt>
    <dgm:pt modelId="{333EE7F1-B536-4D4F-830E-3E9AB60850D6}" type="pres">
      <dgm:prSet presAssocID="{0B327371-B414-4036-81A5-2C24CC632B37}" presName="bgRect" presStyleLbl="bgShp" presStyleIdx="1" presStyleCnt="2"/>
      <dgm:spPr/>
    </dgm:pt>
    <dgm:pt modelId="{F648D863-3A23-4840-A2C5-52D222F6AD5C}" type="pres">
      <dgm:prSet presAssocID="{0B327371-B414-4036-81A5-2C24CC632B37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esentation with Checklist"/>
        </a:ext>
      </dgm:extLst>
    </dgm:pt>
    <dgm:pt modelId="{ADBD891B-C045-4377-837D-85C66684CECC}" type="pres">
      <dgm:prSet presAssocID="{0B327371-B414-4036-81A5-2C24CC632B37}" presName="spaceRect" presStyleCnt="0"/>
      <dgm:spPr/>
    </dgm:pt>
    <dgm:pt modelId="{26C9927B-943C-416B-AAD4-9F2964423E06}" type="pres">
      <dgm:prSet presAssocID="{0B327371-B414-4036-81A5-2C24CC632B37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27057508-8E06-4382-995E-E805815F60C8}" srcId="{26187985-E8B3-4AA9-BFFD-BBE965BB826E}" destId="{0B327371-B414-4036-81A5-2C24CC632B37}" srcOrd="1" destOrd="0" parTransId="{A584D782-9C66-4C61-AB1B-1889E8A7BDFB}" sibTransId="{798A0088-9C46-49F5-9274-EB84158FEE5D}"/>
    <dgm:cxn modelId="{72C8050F-336E-414F-980E-FDDBD1784BEA}" type="presOf" srcId="{F0C15AF8-471E-4096-8D73-C8FB1C5AF395}" destId="{F484A638-BB7F-48A4-B669-C92263EB02F0}" srcOrd="0" destOrd="0" presId="urn:microsoft.com/office/officeart/2018/2/layout/IconVerticalSolidList"/>
    <dgm:cxn modelId="{FDCE0112-F8DE-4A83-9290-09850314D072}" srcId="{26187985-E8B3-4AA9-BFFD-BBE965BB826E}" destId="{F0C15AF8-471E-4096-8D73-C8FB1C5AF395}" srcOrd="0" destOrd="0" parTransId="{972134B2-5530-40FD-8393-BA27591B066C}" sibTransId="{95939AEF-20D0-43CC-9BBF-1E34F0F06B86}"/>
    <dgm:cxn modelId="{1E698E3F-E37E-4028-BA33-844569F68EC7}" type="presOf" srcId="{26187985-E8B3-4AA9-BFFD-BBE965BB826E}" destId="{2245EF9A-F5BD-45E1-86ED-01377AB931FE}" srcOrd="0" destOrd="0" presId="urn:microsoft.com/office/officeart/2018/2/layout/IconVerticalSolidList"/>
    <dgm:cxn modelId="{DBBF87DB-126F-4CEF-A288-16E4C763E5F7}" type="presOf" srcId="{0B327371-B414-4036-81A5-2C24CC632B37}" destId="{26C9927B-943C-416B-AAD4-9F2964423E06}" srcOrd="0" destOrd="0" presId="urn:microsoft.com/office/officeart/2018/2/layout/IconVerticalSolidList"/>
    <dgm:cxn modelId="{574857F8-945E-4F99-8097-6450C07E44E9}" type="presParOf" srcId="{2245EF9A-F5BD-45E1-86ED-01377AB931FE}" destId="{A00BBDF5-9A4B-4801-AD06-5DDC0E84FE08}" srcOrd="0" destOrd="0" presId="urn:microsoft.com/office/officeart/2018/2/layout/IconVerticalSolidList"/>
    <dgm:cxn modelId="{6295B7A6-9F31-4D37-AC32-3CCD3948B364}" type="presParOf" srcId="{A00BBDF5-9A4B-4801-AD06-5DDC0E84FE08}" destId="{C7BD92AD-9E20-4035-B111-D2C62B855499}" srcOrd="0" destOrd="0" presId="urn:microsoft.com/office/officeart/2018/2/layout/IconVerticalSolidList"/>
    <dgm:cxn modelId="{E7CFEDBC-7016-4DD3-91D2-CC1B81E1EE2C}" type="presParOf" srcId="{A00BBDF5-9A4B-4801-AD06-5DDC0E84FE08}" destId="{387B9C56-8D3D-4249-AB6A-8A0ABE3FD128}" srcOrd="1" destOrd="0" presId="urn:microsoft.com/office/officeart/2018/2/layout/IconVerticalSolidList"/>
    <dgm:cxn modelId="{9189C05D-F24D-43CF-BDFB-9147750757BE}" type="presParOf" srcId="{A00BBDF5-9A4B-4801-AD06-5DDC0E84FE08}" destId="{9F260577-8522-4F2F-BC4A-7CD8DC812B4F}" srcOrd="2" destOrd="0" presId="urn:microsoft.com/office/officeart/2018/2/layout/IconVerticalSolidList"/>
    <dgm:cxn modelId="{41D4280A-4BF2-40E1-8268-54CD650A3F3B}" type="presParOf" srcId="{A00BBDF5-9A4B-4801-AD06-5DDC0E84FE08}" destId="{F484A638-BB7F-48A4-B669-C92263EB02F0}" srcOrd="3" destOrd="0" presId="urn:microsoft.com/office/officeart/2018/2/layout/IconVerticalSolidList"/>
    <dgm:cxn modelId="{F1891558-91B0-4ED1-8EAC-1304D1ED3899}" type="presParOf" srcId="{2245EF9A-F5BD-45E1-86ED-01377AB931FE}" destId="{37ED76C3-6166-43A5-BA2E-B8DFA7D74455}" srcOrd="1" destOrd="0" presId="urn:microsoft.com/office/officeart/2018/2/layout/IconVerticalSolidList"/>
    <dgm:cxn modelId="{84B39E3E-52DC-4AE8-9C1A-1F05E3BA1CE6}" type="presParOf" srcId="{2245EF9A-F5BD-45E1-86ED-01377AB931FE}" destId="{BC58307A-C50F-4F91-98FE-A9C945234211}" srcOrd="2" destOrd="0" presId="urn:microsoft.com/office/officeart/2018/2/layout/IconVerticalSolidList"/>
    <dgm:cxn modelId="{ACCAB3F8-C4FA-4C2C-8C1A-634509F6CB27}" type="presParOf" srcId="{BC58307A-C50F-4F91-98FE-A9C945234211}" destId="{333EE7F1-B536-4D4F-830E-3E9AB60850D6}" srcOrd="0" destOrd="0" presId="urn:microsoft.com/office/officeart/2018/2/layout/IconVerticalSolidList"/>
    <dgm:cxn modelId="{12B5B742-C80B-4D94-9046-BD252BA45FF0}" type="presParOf" srcId="{BC58307A-C50F-4F91-98FE-A9C945234211}" destId="{F648D863-3A23-4840-A2C5-52D222F6AD5C}" srcOrd="1" destOrd="0" presId="urn:microsoft.com/office/officeart/2018/2/layout/IconVerticalSolidList"/>
    <dgm:cxn modelId="{57FA3ECC-EB5B-46EC-A89C-A3F09E73EE6A}" type="presParOf" srcId="{BC58307A-C50F-4F91-98FE-A9C945234211}" destId="{ADBD891B-C045-4377-837D-85C66684CECC}" srcOrd="2" destOrd="0" presId="urn:microsoft.com/office/officeart/2018/2/layout/IconVerticalSolidList"/>
    <dgm:cxn modelId="{1D4979E6-C0BE-4338-B225-4C8ABDA6C008}" type="presParOf" srcId="{BC58307A-C50F-4F91-98FE-A9C945234211}" destId="{26C9927B-943C-416B-AAD4-9F2964423E06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BD92AD-9E20-4035-B111-D2C62B855499}">
      <dsp:nvSpPr>
        <dsp:cNvPr id="0" name=""/>
        <dsp:cNvSpPr/>
      </dsp:nvSpPr>
      <dsp:spPr>
        <a:xfrm>
          <a:off x="0" y="956381"/>
          <a:ext cx="6513603" cy="176562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387B9C56-8D3D-4249-AB6A-8A0ABE3FD128}">
      <dsp:nvSpPr>
        <dsp:cNvPr id="0" name=""/>
        <dsp:cNvSpPr/>
      </dsp:nvSpPr>
      <dsp:spPr>
        <a:xfrm>
          <a:off x="534102" y="1353647"/>
          <a:ext cx="971095" cy="97109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484A638-BB7F-48A4-B669-C92263EB02F0}">
      <dsp:nvSpPr>
        <dsp:cNvPr id="0" name=""/>
        <dsp:cNvSpPr/>
      </dsp:nvSpPr>
      <dsp:spPr>
        <a:xfrm>
          <a:off x="2039300" y="956381"/>
          <a:ext cx="4474303" cy="1765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6862" tIns="186862" rIns="186862" bIns="186862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/>
            <a:t>Understanding WPF and UWP.</a:t>
          </a:r>
          <a:endParaRPr lang="en-US" sz="2500" kern="1200"/>
        </a:p>
      </dsp:txBody>
      <dsp:txXfrm>
        <a:off x="2039300" y="956381"/>
        <a:ext cx="4474303" cy="1765627"/>
      </dsp:txXfrm>
    </dsp:sp>
    <dsp:sp modelId="{333EE7F1-B536-4D4F-830E-3E9AB60850D6}">
      <dsp:nvSpPr>
        <dsp:cNvPr id="0" name=""/>
        <dsp:cNvSpPr/>
      </dsp:nvSpPr>
      <dsp:spPr>
        <a:xfrm>
          <a:off x="0" y="3163416"/>
          <a:ext cx="6513603" cy="176562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648D863-3A23-4840-A2C5-52D222F6AD5C}">
      <dsp:nvSpPr>
        <dsp:cNvPr id="0" name=""/>
        <dsp:cNvSpPr/>
      </dsp:nvSpPr>
      <dsp:spPr>
        <a:xfrm>
          <a:off x="534102" y="3560682"/>
          <a:ext cx="971095" cy="97109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6C9927B-943C-416B-AAD4-9F2964423E06}">
      <dsp:nvSpPr>
        <dsp:cNvPr id="0" name=""/>
        <dsp:cNvSpPr/>
      </dsp:nvSpPr>
      <dsp:spPr>
        <a:xfrm>
          <a:off x="2039300" y="3163416"/>
          <a:ext cx="4474303" cy="1765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6862" tIns="186862" rIns="186862" bIns="186862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/>
            <a:t>Introduction to XAML and VS Blend.</a:t>
          </a:r>
          <a:endParaRPr lang="en-US" sz="2500" kern="1200"/>
        </a:p>
      </dsp:txBody>
      <dsp:txXfrm>
        <a:off x="2039300" y="3163416"/>
        <a:ext cx="4474303" cy="176562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690EC8-5DB3-428E-885E-4486891245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84D9E3-2254-4BCF-A32C-FFBA5748E5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ABAA6B-C814-49C9-84E0-9183ABEB38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1078E-7444-49A6-8C9E-995E5DF2579C}" type="datetimeFigureOut">
              <a:rPr lang="en-GB" smtClean="0"/>
              <a:t>08/03/2019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E7C408-6D42-4031-A111-909087BF6C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9077E5-6357-4115-AF44-67DAACD0A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A9BFD-7CB1-4F3A-8A8C-BEF35FDA7F9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75073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79CB5B-59AA-4F73-9896-03D403799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5AA274-7C75-4CAD-86FC-70AACD639A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4D4DDF-D896-49F2-A21D-1A3AD4DC76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1078E-7444-49A6-8C9E-995E5DF2579C}" type="datetimeFigureOut">
              <a:rPr lang="en-GB" smtClean="0"/>
              <a:t>08/03/2019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50CECA-B2FA-44C1-8375-47D2C27B02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83148E-A536-43FA-8E30-01B37B4A6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A9BFD-7CB1-4F3A-8A8C-BEF35FDA7F9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38812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BA0C646-7E3C-48E4-A479-0AC5D5CACE6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59E2B2-ADE4-4174-94CF-5F2E236A19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67667F-2F1B-49D3-92A7-886630D659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1078E-7444-49A6-8C9E-995E5DF2579C}" type="datetimeFigureOut">
              <a:rPr lang="en-GB" smtClean="0"/>
              <a:t>08/03/2019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7D226A-87BB-40C8-A7F2-BF228EEFC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7B842F-8538-47FD-97DD-8269A72D8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A9BFD-7CB1-4F3A-8A8C-BEF35FDA7F9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46389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CA6C1-E9BA-44E7-AA83-4676DDC4A1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5AAD68-ED15-4BC0-8AD4-C1873E33B6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C03ABE-0B76-4D03-8893-B33B1151AF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1078E-7444-49A6-8C9E-995E5DF2579C}" type="datetimeFigureOut">
              <a:rPr lang="en-GB" smtClean="0"/>
              <a:t>08/03/2019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AB2AE1-19E5-4605-A4B3-0AE11531AE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2C513E-69A5-4CE6-8ECF-32AA37355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A9BFD-7CB1-4F3A-8A8C-BEF35FDA7F9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67866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68388-5585-4596-A525-98E88722AF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B7D4EA-4127-4EB8-8A41-DAB43B9F76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4E8ACD-CA62-40B8-9FB6-CC927FF1C4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1078E-7444-49A6-8C9E-995E5DF2579C}" type="datetimeFigureOut">
              <a:rPr lang="en-GB" smtClean="0"/>
              <a:t>08/03/2019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6F3048-A443-46F8-89C2-84F5282CBD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0B44EE-EBFA-4693-85DD-BB818B5B1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A9BFD-7CB1-4F3A-8A8C-BEF35FDA7F9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72968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E0070B-92E5-41FB-823D-896FAFF21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7FF8AF-84B6-43AD-86F7-E26983F0C1B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3E9AC7-FD58-4D57-A820-2B92A6C408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069AFC-70A3-42BF-AAA5-D6D1B7C987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1078E-7444-49A6-8C9E-995E5DF2579C}" type="datetimeFigureOut">
              <a:rPr lang="en-GB" smtClean="0"/>
              <a:t>08/03/2019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09565D-F52B-4CDF-B3CA-2B64FE3711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71CFFB-2034-42D4-B814-314C837A1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A9BFD-7CB1-4F3A-8A8C-BEF35FDA7F9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64578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A63F5B-E8A7-4E55-8A3D-CF2BB90FB6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96705C-1B4F-4EE9-BDFA-E6C146A255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4EE294-C90F-47B5-80AC-60AF418538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656B74A-DCF2-4210-9D26-FB6C7657E54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1686581-D3CE-4E6B-9BE7-12894232882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566F82D-B67C-4390-A7D3-EF8983210B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1078E-7444-49A6-8C9E-995E5DF2579C}" type="datetimeFigureOut">
              <a:rPr lang="en-GB" smtClean="0"/>
              <a:t>08/03/2019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06EE501-8532-4B12-AEE5-753010A235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AE3F853-282C-41AD-A82A-E8E29CECAB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A9BFD-7CB1-4F3A-8A8C-BEF35FDA7F9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60897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88179D-779C-466B-A3D8-B2376A3CE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2BD0956-6687-4538-B035-CD698C49C5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1078E-7444-49A6-8C9E-995E5DF2579C}" type="datetimeFigureOut">
              <a:rPr lang="en-GB" smtClean="0"/>
              <a:t>08/03/2019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93C693-8074-427B-B987-0532C4DEB1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CA4429-8595-47F9-A5F8-5BBC6AE86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A9BFD-7CB1-4F3A-8A8C-BEF35FDA7F9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24662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C3F0CB8-B9BA-4A50-8CB1-11C627AE7C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1078E-7444-49A6-8C9E-995E5DF2579C}" type="datetimeFigureOut">
              <a:rPr lang="en-GB" smtClean="0"/>
              <a:t>08/03/2019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E7F48A9-7D46-4135-B85C-E7E92D675E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9A74B5-5DC8-416B-9F54-099CA8344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A9BFD-7CB1-4F3A-8A8C-BEF35FDA7F9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94866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D535E-0585-4A7E-9AF6-FBECACC06C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6678A8-F177-4A95-B1EF-09180909F3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D7FAFA-4009-40A6-8047-C11B0BF8D8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84BFA0-ACF8-429C-A969-180900B1FE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1078E-7444-49A6-8C9E-995E5DF2579C}" type="datetimeFigureOut">
              <a:rPr lang="en-GB" smtClean="0"/>
              <a:t>08/03/2019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585033-AB2A-4118-9A7D-7AB45C9F74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FDC4FF-0585-47D8-9BCB-B0073E5805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A9BFD-7CB1-4F3A-8A8C-BEF35FDA7F9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1908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14DD14-6434-4C55-A73D-271C78892C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08117E2-06C3-4244-B45B-D180D502A0A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9200F8-ED7A-4CE2-B667-ACE4D916CE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5D449C-A5A8-4C1A-81EB-898971315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1078E-7444-49A6-8C9E-995E5DF2579C}" type="datetimeFigureOut">
              <a:rPr lang="en-GB" smtClean="0"/>
              <a:t>08/03/2019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F21512-6035-4927-BC11-4DBA6CFFC0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874C96-112B-4DDA-B389-D2BD9FC0C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A9BFD-7CB1-4F3A-8A8C-BEF35FDA7F9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54299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96D0F19-7546-4338-8D7F-ADE4CCCCAD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12C688-C686-4006-9DC4-36568DFD0F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900DF0-BE8D-4532-AE99-B06AE4AFE1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41078E-7444-49A6-8C9E-995E5DF2579C}" type="datetimeFigureOut">
              <a:rPr lang="en-GB" smtClean="0"/>
              <a:t>08/03/2019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38D173-46AB-404C-BA7E-3E1ECA7AE2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741A7-5D76-402F-8EFE-43FAD7BCBD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3A9BFD-7CB1-4F3A-8A8C-BEF35FDA7F9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61887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visualstudio/designers/introduction-to-wpf?view=vs-2017" TargetMode="External"/><Relationship Id="rId7" Type="http://schemas.openxmlformats.org/officeDocument/2006/relationships/hyperlink" Target="https://docs.microsoft.com/en-us/windows/uwp/get-started/universal-application-platform-guide" TargetMode="External"/><Relationship Id="rId2" Type="http://schemas.openxmlformats.org/officeDocument/2006/relationships/hyperlink" Target="https://docs.microsoft.com/en-us/dotnet/framework/wpf/advanced/xaml-overview-wp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cs.microsoft.com/en-us/windows/uwp/design/layout/alignment-margin-padding" TargetMode="External"/><Relationship Id="rId5" Type="http://schemas.openxmlformats.org/officeDocument/2006/relationships/hyperlink" Target="https://docs.microsoft.com/en-us/windows/uwp/design/layout/layouts-with-xaml" TargetMode="External"/><Relationship Id="rId4" Type="http://schemas.openxmlformats.org/officeDocument/2006/relationships/hyperlink" Target="https://docs.microsoft.com/en-us/visualstudio/designers/creating-a-ui-by-using-blend-for-visual-studio?view=vs-2017" TargetMode="Externa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1FDD4-CF56-4DBD-A0AC-52B3C70BD8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9920" y="1604962"/>
            <a:ext cx="11470640" cy="2387600"/>
          </a:xfrm>
        </p:spPr>
        <p:txBody>
          <a:bodyPr/>
          <a:lstStyle/>
          <a:p>
            <a:pPr algn="l"/>
            <a:r>
              <a:rPr lang="en-GB" dirty="0">
                <a:solidFill>
                  <a:schemeClr val="bg1"/>
                </a:solidFill>
              </a:rPr>
              <a:t>Introduction to</a:t>
            </a:r>
            <a:br>
              <a:rPr lang="en-GB" b="1" dirty="0">
                <a:solidFill>
                  <a:schemeClr val="bg1"/>
                </a:solidFill>
              </a:rPr>
            </a:br>
            <a:r>
              <a:rPr lang="en-GB" b="1" dirty="0">
                <a:solidFill>
                  <a:schemeClr val="bg1"/>
                </a:solidFill>
              </a:rPr>
              <a:t>Universal Windows Platform(UWP)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6D43FC-8256-41CB-848A-735A434113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15440" y="4292918"/>
            <a:ext cx="9144000" cy="1655762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WPF &amp; XAML</a:t>
            </a:r>
          </a:p>
        </p:txBody>
      </p:sp>
    </p:spTree>
    <p:extLst>
      <p:ext uri="{BB962C8B-B14F-4D97-AF65-F5344CB8AC3E}">
        <p14:creationId xmlns:p14="http://schemas.microsoft.com/office/powerpoint/2010/main" val="28791633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B336162-B533-4EFE-8BB3-8EBB4A5E32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314384" cy="6858000"/>
          </a:xfrm>
          <a:prstGeom prst="rect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0E46A2-804A-46FF-89BC-1679DD90D1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781" y="2745736"/>
            <a:ext cx="3698803" cy="1366528"/>
          </a:xfrm>
          <a:solidFill>
            <a:srgbClr val="FFFFFF"/>
          </a:solidFill>
          <a:ln w="25400" cap="sq">
            <a:solidFill>
              <a:srgbClr val="404040"/>
            </a:solidFill>
            <a:miter lim="800000"/>
          </a:ln>
        </p:spPr>
        <p:txBody>
          <a:bodyPr>
            <a:normAutofit/>
          </a:bodyPr>
          <a:lstStyle/>
          <a:p>
            <a:pPr algn="ctr"/>
            <a:r>
              <a:rPr lang="en-GB" sz="3200" dirty="0">
                <a:solidFill>
                  <a:srgbClr val="262626"/>
                </a:solidFill>
              </a:rPr>
              <a:t>WPF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E05B3B-5F7E-4225-9E4C-1D7E556986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49182" y="802638"/>
            <a:ext cx="5705938" cy="5252722"/>
          </a:xfrm>
        </p:spPr>
        <p:txBody>
          <a:bodyPr anchor="ctr">
            <a:normAutofit/>
          </a:bodyPr>
          <a:lstStyle/>
          <a:p>
            <a:r>
              <a:rPr lang="en-US" sz="3200" b="1" dirty="0"/>
              <a:t>Windows Presentation Foundation</a:t>
            </a:r>
            <a:r>
              <a:rPr lang="en-US" sz="3200" dirty="0"/>
              <a:t> (</a:t>
            </a:r>
            <a:r>
              <a:rPr lang="en-US" sz="3200" b="1" dirty="0"/>
              <a:t>WPF</a:t>
            </a:r>
            <a:r>
              <a:rPr lang="en-US" sz="3200" dirty="0"/>
              <a:t>) is a graphical subsystem by </a:t>
            </a:r>
            <a:r>
              <a:rPr lang="en-US" sz="3200" b="1" dirty="0"/>
              <a:t>Microsoft</a:t>
            </a:r>
            <a:r>
              <a:rPr lang="en-US" sz="3200" dirty="0"/>
              <a:t> for rendering user interfaces in</a:t>
            </a:r>
          </a:p>
          <a:p>
            <a:r>
              <a:rPr lang="en-US" sz="3200" dirty="0"/>
              <a:t> Windows-based applications. WPF, previously known as </a:t>
            </a:r>
            <a:r>
              <a:rPr lang="en-US" sz="3200" b="1" dirty="0"/>
              <a:t>"Avalon", </a:t>
            </a:r>
            <a:r>
              <a:rPr lang="en-US" sz="3200" dirty="0"/>
              <a:t>was initially released as part of </a:t>
            </a:r>
            <a:r>
              <a:rPr lang="en-US" sz="3200" b="1" dirty="0"/>
              <a:t>.NET Framework 3.0</a:t>
            </a:r>
            <a:r>
              <a:rPr lang="en-US" sz="3200" dirty="0"/>
              <a:t> in 2006.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29650632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E5D0D04-A47D-4C75-ABB7-F96531B846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79" b="474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8232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screen shot of a computer&#10;&#10;Description automatically generated">
            <a:extLst>
              <a:ext uri="{FF2B5EF4-FFF2-40B4-BE49-F238E27FC236}">
                <a16:creationId xmlns:a16="http://schemas.microsoft.com/office/drawing/2014/main" id="{05BE0AE9-CB68-4D0F-836F-C45008A4E7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6017" b="810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7121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0BF8E6-02D2-4258-8BD8-5A0CB6580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Vector Graphics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2317217-D4A5-4F77-91D2-3C8484FACC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38600" y="1073170"/>
            <a:ext cx="7188199" cy="4708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6171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0EB28C-1F66-4C0D-8E23-AD8891AA3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  <a:prstGeom prst="ellipse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Rich Text Model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C52384A-FF05-44FC-8AAD-51BB779C89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86079" y="914400"/>
            <a:ext cx="6553545" cy="4868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4251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32E32C-7AC9-48C3-9103-2C00D5C22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Animation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C949556-BB2A-4E87-81FF-9F5C1571CA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38600" y="1019259"/>
            <a:ext cx="7188199" cy="4816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6039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2F4CC9-B333-439C-BCA2-097F70101A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  <a:prstGeom prst="ellipse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Audio and Video support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B783F2F-0B92-4190-B0B6-8643FBD7CC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53822" y="792480"/>
            <a:ext cx="6814658" cy="5059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1440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4D38AC-185D-4CE1-81D9-7A48775D62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Styles and sheets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B2CC216-BCC6-4242-B9F5-97A7F97AF6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46768" y="826942"/>
            <a:ext cx="8099792" cy="5204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6593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7E49CF-D9E8-424E-8668-8A1277A1D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  <a:prstGeom prst="ellipse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1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Declarative UI with XAML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260A5DE-0AB0-4FE6-A403-ADF611F732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53822" y="1016000"/>
            <a:ext cx="6553545" cy="467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4005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C08E25C-4A67-4F26-A402-BC3C4D9ECD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14487" y="1646146"/>
            <a:ext cx="9814560" cy="2387600"/>
          </a:xfrm>
        </p:spPr>
        <p:txBody>
          <a:bodyPr/>
          <a:lstStyle/>
          <a:p>
            <a:r>
              <a:rPr lang="en-GB" dirty="0" err="1">
                <a:solidFill>
                  <a:schemeClr val="bg1"/>
                </a:solidFill>
              </a:rPr>
              <a:t>eXtensible</a:t>
            </a:r>
            <a:r>
              <a:rPr lang="en-GB" dirty="0">
                <a:solidFill>
                  <a:schemeClr val="bg1"/>
                </a:solidFill>
              </a:rPr>
              <a:t> Application </a:t>
            </a:r>
            <a:r>
              <a:rPr lang="en-GB" dirty="0" err="1">
                <a:solidFill>
                  <a:schemeClr val="bg1"/>
                </a:solidFill>
              </a:rPr>
              <a:t>Markup</a:t>
            </a:r>
            <a:r>
              <a:rPr lang="en-GB" dirty="0">
                <a:solidFill>
                  <a:schemeClr val="bg1"/>
                </a:solidFill>
              </a:rPr>
              <a:t> Language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88D0E8F6-5953-4B8D-A2FE-2255711688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14487" y="4383973"/>
            <a:ext cx="9144000" cy="1655762"/>
          </a:xfrm>
        </p:spPr>
        <p:txBody>
          <a:bodyPr/>
          <a:lstStyle/>
          <a:p>
            <a:r>
              <a:rPr lang="en-GB" sz="3600" b="1" dirty="0">
                <a:solidFill>
                  <a:schemeClr val="bg1"/>
                </a:solidFill>
              </a:rPr>
              <a:t>…</a:t>
            </a:r>
          </a:p>
          <a:p>
            <a:r>
              <a:rPr lang="en-GB" b="1" dirty="0">
                <a:solidFill>
                  <a:schemeClr val="bg1"/>
                </a:solidFill>
              </a:rPr>
              <a:t>(XAML)</a:t>
            </a:r>
          </a:p>
        </p:txBody>
      </p:sp>
    </p:spTree>
    <p:extLst>
      <p:ext uri="{BB962C8B-B14F-4D97-AF65-F5344CB8AC3E}">
        <p14:creationId xmlns:p14="http://schemas.microsoft.com/office/powerpoint/2010/main" val="17705347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DBA0FB-52DE-4BA4-9C5F-0AEAC38552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GB" b="1">
                <a:solidFill>
                  <a:srgbClr val="FFFFFF"/>
                </a:solidFill>
              </a:rPr>
              <a:t>To do - Today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95A7051-5848-4126-848B-72B5BDB923E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53428225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660865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lowchart: Document 8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A201B2-2C94-4C5B-B70C-AB93F651A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What is XAML?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F646B87-AC83-4C85-871C-BD01F3ED4E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40013" y="426720"/>
            <a:ext cx="7770817" cy="5781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2809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8875E96-01D9-497C-B116-08C462CEDB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944" b="812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6923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69E0679-353D-48EE-8D25-425B97FC17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509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3018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60E370-67B1-4A6D-8754-1F70BBCA48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XAML BASICS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065B0ED5-5FBD-4840-B6E7-47241B7EA6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06544" y="528320"/>
            <a:ext cx="6700823" cy="55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6141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BA3A80-39D5-4A50-8BAF-98CB6CF0AE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Elements and attributes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066013F-D952-401A-90A7-AA687DC4A1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06544" y="914400"/>
            <a:ext cx="6861612" cy="4910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0361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3C5A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D54BA0-2C3F-45BB-BFAC-37289B29C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XAML BASICS- EXAMPLE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BFE7783-3C92-48D2-82FC-73722574FC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33044" y="567325"/>
            <a:ext cx="8334376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0909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BC0E9B-9C6B-41AF-B835-8300ADD72B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Example - Explanation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D4FDBA4-33A6-4828-9328-9DD7D12B77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06544" y="1031240"/>
            <a:ext cx="6876693" cy="4795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7314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3952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AF56D3-CDC7-4B3F-96BA-C78E562946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Property Elements</a:t>
            </a:r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9E24F7C9-B799-4BAF-999F-D931D16FB2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38600" y="1064185"/>
            <a:ext cx="7188199" cy="4726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6895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BEACEE-1C77-4CD0-8E8D-FDA74C979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10914"/>
          </a:xfrm>
        </p:spPr>
        <p:txBody>
          <a:bodyPr>
            <a:normAutofit fontScale="90000"/>
          </a:bodyPr>
          <a:lstStyle/>
          <a:p>
            <a:r>
              <a:rPr lang="en-GB" b="1" dirty="0"/>
              <a:t>Alignment, margin, padding</a:t>
            </a:r>
            <a:br>
              <a:rPr lang="en-GB" b="1" dirty="0"/>
            </a:br>
            <a:endParaRPr lang="en-GB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9400D0-6F38-4C28-905B-9181B72E57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2152"/>
            <a:ext cx="10515600" cy="4960722"/>
          </a:xfrm>
        </p:spPr>
        <p:txBody>
          <a:bodyPr>
            <a:normAutofit/>
          </a:bodyPr>
          <a:lstStyle/>
          <a:p>
            <a:r>
              <a:rPr lang="en-US" sz="3200" dirty="0"/>
              <a:t>In UWP apps, most user interface (UI) elements inherit from the </a:t>
            </a:r>
            <a:r>
              <a:rPr lang="en-US" sz="3200" b="1" u="sng" dirty="0"/>
              <a:t>FrameworkElement</a:t>
            </a:r>
            <a:r>
              <a:rPr lang="en-US" sz="3200" dirty="0"/>
              <a:t> class. </a:t>
            </a:r>
          </a:p>
          <a:p>
            <a:r>
              <a:rPr lang="en-US" sz="3200" dirty="0"/>
              <a:t>Every FrameworkElement has dimensions, alignment, margin, and padding properties, which influence layout behavior. </a:t>
            </a:r>
          </a:p>
          <a:p>
            <a:r>
              <a:rPr lang="en-US" sz="3200" dirty="0"/>
              <a:t>The following guidance provides an overview of how to use these layout properties to make sure your app's UI is legible and easy to use in any context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13227443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EDDA7B77-9BFF-4325-8F06-49441DCE38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3603" y="643466"/>
            <a:ext cx="8704793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9299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90572" cy="6858000"/>
          </a:xfrm>
          <a:prstGeom prst="rect">
            <a:avLst/>
          </a:prstGeom>
          <a:gradFill>
            <a:gsLst>
              <a:gs pos="0">
                <a:schemeClr val="accent6">
                  <a:lumMod val="90000"/>
                </a:schemeClr>
              </a:gs>
              <a:gs pos="25000">
                <a:schemeClr val="accent6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51FA439-8AF4-4986-9492-8A78F5931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053641"/>
            <a:ext cx="3669161" cy="2760098"/>
          </a:xfrm>
        </p:spPr>
        <p:txBody>
          <a:bodyPr>
            <a:normAutofit/>
          </a:bodyPr>
          <a:lstStyle/>
          <a:p>
            <a:r>
              <a:rPr lang="en-GB" b="1" dirty="0">
                <a:solidFill>
                  <a:srgbClr val="FFFFFF"/>
                </a:solidFill>
              </a:rPr>
              <a:t>What is UWP?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49E5B1-9AE3-481E-B009-380D2F4487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41596" y="1130340"/>
            <a:ext cx="6774154" cy="5230634"/>
          </a:xfrm>
        </p:spPr>
        <p:txBody>
          <a:bodyPr anchor="ctr">
            <a:noAutofit/>
          </a:bodyPr>
          <a:lstStyle/>
          <a:p>
            <a:r>
              <a:rPr lang="en-US" sz="3000" b="1" dirty="0">
                <a:solidFill>
                  <a:srgbClr val="000000"/>
                </a:solidFill>
              </a:rPr>
              <a:t>Universal Windows Platform</a:t>
            </a:r>
            <a:r>
              <a:rPr lang="en-US" sz="3000" dirty="0">
                <a:solidFill>
                  <a:srgbClr val="000000"/>
                </a:solidFill>
              </a:rPr>
              <a:t> (</a:t>
            </a:r>
            <a:r>
              <a:rPr lang="en-US" sz="3000" b="1" dirty="0">
                <a:solidFill>
                  <a:srgbClr val="000000"/>
                </a:solidFill>
              </a:rPr>
              <a:t>UWP</a:t>
            </a:r>
            <a:r>
              <a:rPr lang="en-US" sz="3000" dirty="0">
                <a:solidFill>
                  <a:srgbClr val="000000"/>
                </a:solidFill>
              </a:rPr>
              <a:t>) is an open source </a:t>
            </a:r>
            <a:r>
              <a:rPr lang="en-US" sz="3000" b="1" dirty="0">
                <a:solidFill>
                  <a:srgbClr val="000000"/>
                </a:solidFill>
              </a:rPr>
              <a:t>API</a:t>
            </a:r>
            <a:r>
              <a:rPr lang="en-US" sz="3000" dirty="0">
                <a:solidFill>
                  <a:srgbClr val="000000"/>
                </a:solidFill>
              </a:rPr>
              <a:t> created by </a:t>
            </a:r>
            <a:r>
              <a:rPr lang="en-US" sz="3000" b="1" dirty="0">
                <a:solidFill>
                  <a:srgbClr val="000000"/>
                </a:solidFill>
              </a:rPr>
              <a:t>Microsoft</a:t>
            </a:r>
            <a:r>
              <a:rPr lang="en-US" sz="3000" dirty="0">
                <a:solidFill>
                  <a:srgbClr val="000000"/>
                </a:solidFill>
              </a:rPr>
              <a:t> and first introduced in </a:t>
            </a:r>
            <a:r>
              <a:rPr lang="en-US" sz="3000" b="1" dirty="0">
                <a:solidFill>
                  <a:srgbClr val="000000"/>
                </a:solidFill>
              </a:rPr>
              <a:t>Windows 10</a:t>
            </a:r>
            <a:r>
              <a:rPr lang="en-US" sz="3000" dirty="0">
                <a:solidFill>
                  <a:srgbClr val="000000"/>
                </a:solidFill>
              </a:rPr>
              <a:t>. </a:t>
            </a:r>
          </a:p>
          <a:p>
            <a:r>
              <a:rPr lang="en-US" sz="3000" dirty="0">
                <a:solidFill>
                  <a:srgbClr val="000000"/>
                </a:solidFill>
              </a:rPr>
              <a:t>The purpose of this platform is to help develop </a:t>
            </a:r>
            <a:r>
              <a:rPr lang="en-US" sz="3000" b="1" dirty="0">
                <a:solidFill>
                  <a:srgbClr val="000000"/>
                </a:solidFill>
              </a:rPr>
              <a:t>universal apps</a:t>
            </a:r>
            <a:r>
              <a:rPr lang="en-US" sz="3000" dirty="0">
                <a:solidFill>
                  <a:srgbClr val="000000"/>
                </a:solidFill>
              </a:rPr>
              <a:t> that run on Windows 10, </a:t>
            </a:r>
            <a:r>
              <a:rPr lang="en-US" sz="3000" b="1" dirty="0">
                <a:solidFill>
                  <a:srgbClr val="000000"/>
                </a:solidFill>
              </a:rPr>
              <a:t>Windows 10 Mobile</a:t>
            </a:r>
            <a:r>
              <a:rPr lang="en-US" sz="3000" dirty="0">
                <a:solidFill>
                  <a:srgbClr val="000000"/>
                </a:solidFill>
              </a:rPr>
              <a:t>, </a:t>
            </a:r>
            <a:r>
              <a:rPr lang="en-US" sz="3000" b="1" dirty="0">
                <a:solidFill>
                  <a:srgbClr val="000000"/>
                </a:solidFill>
              </a:rPr>
              <a:t>Xbox one </a:t>
            </a:r>
            <a:r>
              <a:rPr lang="en-US" sz="3000" dirty="0">
                <a:solidFill>
                  <a:srgbClr val="000000"/>
                </a:solidFill>
              </a:rPr>
              <a:t>and HoloLens without the need to be re-written for each. </a:t>
            </a:r>
          </a:p>
          <a:p>
            <a:r>
              <a:rPr lang="en-US" sz="3000" dirty="0">
                <a:solidFill>
                  <a:srgbClr val="000000"/>
                </a:solidFill>
              </a:rPr>
              <a:t>It supports </a:t>
            </a:r>
            <a:r>
              <a:rPr lang="en-US" sz="3000" b="1" dirty="0">
                <a:solidFill>
                  <a:srgbClr val="000000"/>
                </a:solidFill>
              </a:rPr>
              <a:t>Windows</a:t>
            </a:r>
            <a:r>
              <a:rPr lang="en-US" sz="3000" dirty="0">
                <a:solidFill>
                  <a:srgbClr val="000000"/>
                </a:solidFill>
              </a:rPr>
              <a:t> app development using </a:t>
            </a:r>
            <a:r>
              <a:rPr lang="en-US" sz="3000" b="1" dirty="0">
                <a:solidFill>
                  <a:srgbClr val="000000"/>
                </a:solidFill>
              </a:rPr>
              <a:t>C++, C#, VB.NET</a:t>
            </a:r>
            <a:r>
              <a:rPr lang="en-US" sz="3000" dirty="0">
                <a:solidFill>
                  <a:srgbClr val="000000"/>
                </a:solidFill>
              </a:rPr>
              <a:t>, and </a:t>
            </a:r>
            <a:r>
              <a:rPr lang="en-US" sz="3000" b="1" dirty="0">
                <a:solidFill>
                  <a:srgbClr val="000000"/>
                </a:solidFill>
              </a:rPr>
              <a:t>XAML</a:t>
            </a:r>
            <a:r>
              <a:rPr lang="en-US" sz="3000" dirty="0">
                <a:solidFill>
                  <a:srgbClr val="000000"/>
                </a:solidFill>
              </a:rPr>
              <a:t>. The API is implemented in C++, and supported in </a:t>
            </a:r>
            <a:r>
              <a:rPr lang="en-US" sz="3000" b="1" dirty="0">
                <a:solidFill>
                  <a:srgbClr val="000000"/>
                </a:solidFill>
              </a:rPr>
              <a:t>C++,</a:t>
            </a:r>
            <a:r>
              <a:rPr lang="en-US" sz="3000" dirty="0">
                <a:solidFill>
                  <a:srgbClr val="000000"/>
                </a:solidFill>
              </a:rPr>
              <a:t> </a:t>
            </a:r>
            <a:r>
              <a:rPr lang="en-US" sz="3000" b="1" dirty="0">
                <a:solidFill>
                  <a:srgbClr val="000000"/>
                </a:solidFill>
              </a:rPr>
              <a:t>VB.NET</a:t>
            </a:r>
            <a:r>
              <a:rPr lang="en-US" sz="3000" dirty="0">
                <a:solidFill>
                  <a:srgbClr val="000000"/>
                </a:solidFill>
              </a:rPr>
              <a:t>, </a:t>
            </a:r>
            <a:r>
              <a:rPr lang="en-US" sz="3000" b="1" dirty="0">
                <a:solidFill>
                  <a:srgbClr val="000000"/>
                </a:solidFill>
              </a:rPr>
              <a:t>C#,</a:t>
            </a:r>
            <a:r>
              <a:rPr lang="en-US" sz="3000" dirty="0">
                <a:solidFill>
                  <a:srgbClr val="000000"/>
                </a:solidFill>
              </a:rPr>
              <a:t> </a:t>
            </a:r>
            <a:r>
              <a:rPr lang="en-US" sz="3000" b="1" dirty="0">
                <a:solidFill>
                  <a:srgbClr val="000000"/>
                </a:solidFill>
              </a:rPr>
              <a:t>F#</a:t>
            </a:r>
            <a:r>
              <a:rPr lang="en-US" sz="3000" dirty="0">
                <a:solidFill>
                  <a:srgbClr val="000000"/>
                </a:solidFill>
              </a:rPr>
              <a:t> and </a:t>
            </a:r>
            <a:r>
              <a:rPr lang="en-US" sz="3000" b="1" dirty="0">
                <a:solidFill>
                  <a:srgbClr val="000000"/>
                </a:solidFill>
              </a:rPr>
              <a:t>JavaScript</a:t>
            </a:r>
            <a:r>
              <a:rPr lang="en-US" sz="3000" dirty="0">
                <a:solidFill>
                  <a:srgbClr val="000000"/>
                </a:solidFill>
              </a:rPr>
              <a:t>.</a:t>
            </a:r>
            <a:br>
              <a:rPr lang="en-US" sz="3000" dirty="0">
                <a:solidFill>
                  <a:srgbClr val="000000"/>
                </a:solidFill>
              </a:rPr>
            </a:br>
            <a:endParaRPr lang="en-GB" sz="3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729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5E935EF3-2A9F-4CE4-9828-C5B515F23DC6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643467" y="1288880"/>
            <a:ext cx="10905066" cy="4280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7315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6035C74-D0C5-4528-BBBA-0507CFC681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8042" y="320344"/>
            <a:ext cx="8927398" cy="6293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0078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2E0165F-F718-4C91-9B50-14F03B9799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716364"/>
            <a:ext cx="10905066" cy="5425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8587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99BFED4-713A-4BC0-B26F-AAF8A57B48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566" y="256846"/>
            <a:ext cx="9205948" cy="5957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3191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24C6578-258E-4BF2-BCE9-FB99B14568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237" y="947737"/>
            <a:ext cx="9915525" cy="496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3544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ADEC92E-D4E1-43C9-982E-3DECF5F001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1833" y="355600"/>
            <a:ext cx="10462379" cy="5858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02652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E98AB0B-4AC4-4DB8-BC68-D05EF3ACEC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9223" y="406400"/>
            <a:ext cx="9353135" cy="5869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5462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C6A1D43-AC98-4D1E-9F29-8A1C0DCF6E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5120" y="410290"/>
            <a:ext cx="8356290" cy="6037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6792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98ED85F-DCEE-4B50-802E-71A6E3E12B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14000"/>
            </a:schemeClr>
          </a:solidFill>
          <a:ln w="127000" cap="sq" cmpd="thinThick">
            <a:solidFill>
              <a:schemeClr val="tx1">
                <a:lumMod val="85000"/>
                <a:lumOff val="15000"/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CD96E8-9EAD-4882-B6C3-A23F2B18EC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1825"/>
            <a:ext cx="10515600" cy="1325563"/>
          </a:xfrm>
        </p:spPr>
        <p:txBody>
          <a:bodyPr>
            <a:normAutofit/>
          </a:bodyPr>
          <a:lstStyle/>
          <a:p>
            <a:r>
              <a:rPr lang="en-GB" sz="4800" b="1" dirty="0"/>
              <a:t>Important links for research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8A949F-0952-4D5F-BD17-09CB09E625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57400"/>
            <a:ext cx="10515600" cy="3871762"/>
          </a:xfrm>
        </p:spPr>
        <p:txBody>
          <a:bodyPr>
            <a:normAutofit/>
          </a:bodyPr>
          <a:lstStyle/>
          <a:p>
            <a:r>
              <a:rPr lang="en-GB" sz="1900" b="1" dirty="0"/>
              <a:t>What is XAML? </a:t>
            </a:r>
            <a:r>
              <a:rPr lang="en-GB" sz="1900" dirty="0">
                <a:hlinkClick r:id="rId2"/>
              </a:rPr>
              <a:t>https://docs.microsoft.com/en-us/dotnet/framework/wpf/advanced/xaml-overview-wpf</a:t>
            </a:r>
            <a:endParaRPr lang="en-GB" sz="1900" dirty="0"/>
          </a:p>
          <a:p>
            <a:r>
              <a:rPr lang="en-GB" sz="1900" b="1" dirty="0"/>
              <a:t>WPF overview. </a:t>
            </a:r>
            <a:r>
              <a:rPr lang="en-GB" sz="1900" dirty="0">
                <a:hlinkClick r:id="rId3"/>
              </a:rPr>
              <a:t>https://docs.microsoft.com/en-us/visualstudio/designers/introduction-to-wpf?view=vs-2017</a:t>
            </a:r>
            <a:endParaRPr lang="en-GB" sz="1900" dirty="0"/>
          </a:p>
          <a:p>
            <a:r>
              <a:rPr lang="en-GB" sz="1900" b="1" dirty="0"/>
              <a:t>Blend for Visual Studio overview. </a:t>
            </a:r>
            <a:r>
              <a:rPr lang="en-GB" sz="1900" dirty="0">
                <a:hlinkClick r:id="rId4"/>
              </a:rPr>
              <a:t>https://docs.microsoft.com/en-us/visualstudio/designers/creating-a-ui-by-using-blend-for-visual-studio?view=vs-2017</a:t>
            </a:r>
            <a:endParaRPr lang="en-GB" sz="1900" dirty="0"/>
          </a:p>
          <a:p>
            <a:r>
              <a:rPr lang="en-GB" sz="1900" b="1" dirty="0"/>
              <a:t>Responsive layouts with XAML. </a:t>
            </a:r>
            <a:r>
              <a:rPr lang="en-GB" sz="1900" dirty="0">
                <a:hlinkClick r:id="rId5"/>
              </a:rPr>
              <a:t>https://docs.microsoft.com/en-us/windows/uwp/design/layout/layouts-with-xaml</a:t>
            </a:r>
            <a:endParaRPr lang="en-GB" sz="1900" dirty="0"/>
          </a:p>
          <a:p>
            <a:r>
              <a:rPr lang="en-GB" sz="1900" b="1" dirty="0"/>
              <a:t>Alignment, margin, padding. </a:t>
            </a:r>
            <a:r>
              <a:rPr lang="en-GB" sz="1900" dirty="0">
                <a:hlinkClick r:id="rId6"/>
              </a:rPr>
              <a:t>https://docs.microsoft.com/en-us/windows/uwp/design/layout/alignment-margin-padding</a:t>
            </a:r>
            <a:endParaRPr lang="en-GB" sz="1900" dirty="0"/>
          </a:p>
          <a:p>
            <a:r>
              <a:rPr lang="en-GB" sz="1900" b="1" dirty="0"/>
              <a:t>What’s a UWP app? </a:t>
            </a:r>
            <a:r>
              <a:rPr lang="en-GB" sz="1900" dirty="0">
                <a:hlinkClick r:id="rId7"/>
              </a:rPr>
              <a:t>https://docs.microsoft.com/en-us/windows/uwp/get-started/universal-application-platform-guide</a:t>
            </a:r>
            <a:endParaRPr lang="en-GB" sz="1900" dirty="0"/>
          </a:p>
          <a:p>
            <a:endParaRPr lang="en-GB" sz="1900" dirty="0"/>
          </a:p>
          <a:p>
            <a:endParaRPr lang="en-GB" sz="1900" dirty="0"/>
          </a:p>
          <a:p>
            <a:endParaRPr lang="en-GB" sz="1900" dirty="0"/>
          </a:p>
          <a:p>
            <a:endParaRPr lang="en-GB" sz="1900" dirty="0"/>
          </a:p>
        </p:txBody>
      </p:sp>
    </p:spTree>
    <p:extLst>
      <p:ext uri="{BB962C8B-B14F-4D97-AF65-F5344CB8AC3E}">
        <p14:creationId xmlns:p14="http://schemas.microsoft.com/office/powerpoint/2010/main" val="54546971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B9E6AA9-F6C4-4289-A411-22ABA2F97C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379815"/>
            <a:ext cx="9144000" cy="2387600"/>
          </a:xfrm>
        </p:spPr>
        <p:txBody>
          <a:bodyPr>
            <a:normAutofit/>
          </a:bodyPr>
          <a:lstStyle/>
          <a:p>
            <a:r>
              <a:rPr lang="en-GB" sz="7200" b="1" dirty="0">
                <a:solidFill>
                  <a:schemeClr val="bg1"/>
                </a:solidFill>
              </a:rPr>
              <a:t>Thank you!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2126DCA0-C30F-4910-AB2A-37F8BF6E53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10320" y="6213158"/>
            <a:ext cx="3169920" cy="502602"/>
          </a:xfrm>
        </p:spPr>
        <p:txBody>
          <a:bodyPr>
            <a:normAutofit/>
          </a:bodyPr>
          <a:lstStyle/>
          <a:p>
            <a:r>
              <a:rPr lang="en-GB" dirty="0"/>
              <a:t>Ooko Emmanuel.</a:t>
            </a:r>
          </a:p>
        </p:txBody>
      </p:sp>
    </p:spTree>
    <p:extLst>
      <p:ext uri="{BB962C8B-B14F-4D97-AF65-F5344CB8AC3E}">
        <p14:creationId xmlns:p14="http://schemas.microsoft.com/office/powerpoint/2010/main" val="28345331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51FD713-56C4-4290-9940-06D8C94559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716364"/>
            <a:ext cx="10905066" cy="5425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6797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0F4EFAC5-7F5F-4363-B393-BDB3DDE5DC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1392" y="643466"/>
            <a:ext cx="10129215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5822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84D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6CCA7B56-49F8-4009-9DF1-5188A03946F2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 rotWithShape="1">
          <a:blip r:embed="rId2"/>
          <a:srcRect r="3112" b="1"/>
          <a:stretch/>
        </p:blipFill>
        <p:spPr>
          <a:xfrm>
            <a:off x="1143937" y="643467"/>
            <a:ext cx="9904125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0573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8B4C7EEA-0140-4995-891D-A926B4320F56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 rotWithShape="1">
          <a:blip r:embed="rId2"/>
          <a:srcRect r="888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200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08E82D3-FACE-4D62-91C4-9B8D9A9972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813757"/>
            <a:ext cx="9144000" cy="2387600"/>
          </a:xfrm>
        </p:spPr>
        <p:txBody>
          <a:bodyPr/>
          <a:lstStyle/>
          <a:p>
            <a:r>
              <a:rPr lang="en-GB" b="1" dirty="0">
                <a:solidFill>
                  <a:schemeClr val="bg1"/>
                </a:solidFill>
              </a:rPr>
              <a:t>Windows Presentation Foundation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30E06896-995F-48BB-94F0-E5884D226D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61856" y="4454294"/>
            <a:ext cx="9144000" cy="1655762"/>
          </a:xfrm>
        </p:spPr>
        <p:txBody>
          <a:bodyPr/>
          <a:lstStyle/>
          <a:p>
            <a:r>
              <a:rPr lang="en-GB" b="1" dirty="0">
                <a:solidFill>
                  <a:schemeClr val="bg1"/>
                </a:solidFill>
              </a:rPr>
              <a:t>(WPF)</a:t>
            </a:r>
          </a:p>
        </p:txBody>
      </p:sp>
    </p:spTree>
    <p:extLst>
      <p:ext uri="{BB962C8B-B14F-4D97-AF65-F5344CB8AC3E}">
        <p14:creationId xmlns:p14="http://schemas.microsoft.com/office/powerpoint/2010/main" val="18388677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FBDE06F-B046-4532-8F7C-E5DE6FD3D6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352" b="371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0530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250</Words>
  <Application>Microsoft Office PowerPoint</Application>
  <PresentationFormat>Widescreen</PresentationFormat>
  <Paragraphs>44</Paragraphs>
  <Slides>39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3" baseType="lpstr">
      <vt:lpstr>Arial</vt:lpstr>
      <vt:lpstr>Calibri</vt:lpstr>
      <vt:lpstr>Calibri Light</vt:lpstr>
      <vt:lpstr>Office Theme</vt:lpstr>
      <vt:lpstr>Introduction to Universal Windows Platform(UWP)</vt:lpstr>
      <vt:lpstr>To do - Today</vt:lpstr>
      <vt:lpstr>What is UWP?</vt:lpstr>
      <vt:lpstr>PowerPoint Presentation</vt:lpstr>
      <vt:lpstr>PowerPoint Presentation</vt:lpstr>
      <vt:lpstr>PowerPoint Presentation</vt:lpstr>
      <vt:lpstr>PowerPoint Presentation</vt:lpstr>
      <vt:lpstr>Windows Presentation Foundation</vt:lpstr>
      <vt:lpstr>PowerPoint Presentation</vt:lpstr>
      <vt:lpstr>WPF</vt:lpstr>
      <vt:lpstr>PowerPoint Presentation</vt:lpstr>
      <vt:lpstr>PowerPoint Presentation</vt:lpstr>
      <vt:lpstr>Vector Graphics</vt:lpstr>
      <vt:lpstr>Rich Text Model</vt:lpstr>
      <vt:lpstr>Animation</vt:lpstr>
      <vt:lpstr>Audio and Video support</vt:lpstr>
      <vt:lpstr>Styles and sheets</vt:lpstr>
      <vt:lpstr>Declarative UI with XAML</vt:lpstr>
      <vt:lpstr>eXtensible Application Markup Language</vt:lpstr>
      <vt:lpstr>What is XAML?</vt:lpstr>
      <vt:lpstr>PowerPoint Presentation</vt:lpstr>
      <vt:lpstr>PowerPoint Presentation</vt:lpstr>
      <vt:lpstr>XAML BASICS</vt:lpstr>
      <vt:lpstr>Elements and attributes</vt:lpstr>
      <vt:lpstr>XAML BASICS- EXAMPLE</vt:lpstr>
      <vt:lpstr>Example - Explanation</vt:lpstr>
      <vt:lpstr>Property Elements</vt:lpstr>
      <vt:lpstr>Alignment, margin, padding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Important links for research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Universal Windows Platform(UWP)</dc:title>
  <dc:creator>Ooko Emmanuel</dc:creator>
  <cp:lastModifiedBy>Ooko Emmanuel</cp:lastModifiedBy>
  <cp:revision>1</cp:revision>
  <dcterms:created xsi:type="dcterms:W3CDTF">2019-03-08T15:42:21Z</dcterms:created>
  <dcterms:modified xsi:type="dcterms:W3CDTF">2019-03-08T15:49:56Z</dcterms:modified>
</cp:coreProperties>
</file>